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2"/>
  </p:sldMasterIdLst>
  <p:notesMasterIdLst>
    <p:notesMasterId r:id="rId17"/>
  </p:notesMasterIdLst>
  <p:handoutMasterIdLst>
    <p:handoutMasterId r:id="rId18"/>
  </p:handoutMasterIdLst>
  <p:sldIdLst>
    <p:sldId id="257" r:id="rId3"/>
    <p:sldId id="259" r:id="rId4"/>
    <p:sldId id="260" r:id="rId5"/>
    <p:sldId id="261" r:id="rId6"/>
    <p:sldId id="264" r:id="rId7"/>
    <p:sldId id="275" r:id="rId8"/>
    <p:sldId id="277" r:id="rId9"/>
    <p:sldId id="279" r:id="rId10"/>
    <p:sldId id="282" r:id="rId11"/>
    <p:sldId id="283" r:id="rId12"/>
    <p:sldId id="284" r:id="rId13"/>
    <p:sldId id="286" r:id="rId14"/>
    <p:sldId id="289" r:id="rId15"/>
    <p:sldId id="295" r:id="rId16"/>
  </p:sldIdLst>
  <p:sldSz cx="9144000" cy="6858000" type="screen4x3"/>
  <p:notesSz cx="6858000" cy="9144000"/>
  <p:embeddedFontLst>
    <p:embeddedFont>
      <p:font typeface="Calibri" pitchFamily="34" charset="0"/>
      <p:regular r:id="rId19"/>
      <p:bold r:id="rId20"/>
      <p:italic r:id="rId21"/>
      <p:boldItalic r:id="rId22"/>
    </p:embeddedFont>
    <p:embeddedFont>
      <p:font typeface="B Yekan" pitchFamily="2" charset="-78"/>
      <p:regular r:id="rId23"/>
    </p:embeddedFont>
    <p:embeddedFont>
      <p:font typeface="[z] Arista Light" charset="0"/>
      <p:regular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0000"/>
    <a:srgbClr val="960000"/>
    <a:srgbClr val="701243"/>
    <a:srgbClr val="019505"/>
    <a:srgbClr val="576E02"/>
    <a:srgbClr val="C6A102"/>
    <a:srgbClr val="04618A"/>
    <a:srgbClr val="669900"/>
    <a:srgbClr val="FFCC00"/>
    <a:srgbClr val="33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145" autoAdjust="0"/>
    <p:restoredTop sz="93508" autoAdjust="0"/>
  </p:normalViewPr>
  <p:slideViewPr>
    <p:cSldViewPr>
      <p:cViewPr>
        <p:scale>
          <a:sx n="100" d="100"/>
          <a:sy n="100" d="100"/>
        </p:scale>
        <p:origin x="-696"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1" d="100"/>
          <a:sy n="81" d="100"/>
        </p:scale>
        <p:origin x="-2088"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font" Target="fonts/font3.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font" Target="fonts/font2.fntdata"/><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6.fntdata"/><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5.fntdata"/><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font" Target="fonts/font1.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4.fntdata"/><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A721B00-6FC2-41C5-8CC8-B9EEA04C504C}" type="datetimeFigureOut">
              <a:rPr lang="en-US" smtClean="0"/>
              <a:pPr/>
              <a:t>10/30/2013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3498FED-E309-4234-8533-7FE78C07775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64F934-0B1F-4A2D-B327-660F7F58F120}" type="datetimeFigureOut">
              <a:rPr lang="en-US" smtClean="0"/>
              <a:pPr/>
              <a:t>10/30/2013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4592BD-A84E-44A3-8DF7-E6ED0C1DA78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6BF5B43-38D5-4E9B-BFDD-B9D40F8FBEF7}"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6BF5B43-38D5-4E9B-BFDD-B9D40F8FBEF7}" type="slidenum">
              <a:rPr lang="en-GB" smtClean="0"/>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6BF5B43-38D5-4E9B-BFDD-B9D40F8FBEF7}" type="slidenum">
              <a:rPr lang="en-GB" smtClean="0"/>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6BF5B43-38D5-4E9B-BFDD-B9D40F8FBEF7}" type="slidenum">
              <a:rPr lang="en-GB" smtClean="0"/>
              <a:pPr/>
              <a:t>12</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6BF5B43-38D5-4E9B-BFDD-B9D40F8FBEF7}" type="slidenum">
              <a:rPr lang="en-GB" smtClean="0"/>
              <a:pPr/>
              <a:t>13</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6BF5B43-38D5-4E9B-BFDD-B9D40F8FBEF7}" type="slidenum">
              <a:rPr lang="en-GB" smtClean="0"/>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6BF5B43-38D5-4E9B-BFDD-B9D40F8FBEF7}" type="slidenum">
              <a:rPr lang="en-GB" smtClean="0"/>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6BF5B43-38D5-4E9B-BFDD-B9D40F8FBEF7}" type="slidenum">
              <a:rPr lang="en-GB" smtClean="0"/>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6BF5B43-38D5-4E9B-BFDD-B9D40F8FBEF7}"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6BF5B43-38D5-4E9B-BFDD-B9D40F8FBEF7}" type="slidenum">
              <a:rPr lang="en-GB" smtClean="0"/>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6BF5B43-38D5-4E9B-BFDD-B9D40F8FBEF7}" type="slidenum">
              <a:rPr lang="en-GB" smtClean="0"/>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6BF5B43-38D5-4E9B-BFDD-B9D40F8FBEF7}" type="slidenum">
              <a:rPr lang="en-GB" smtClean="0"/>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76BF5B43-38D5-4E9B-BFDD-B9D40F8FBEF7}"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5" name="Rectangle 4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43"/>
          <p:cNvGrpSpPr/>
          <p:nvPr userDrawn="1"/>
        </p:nvGrpSpPr>
        <p:grpSpPr>
          <a:xfrm>
            <a:off x="0" y="2267858"/>
            <a:ext cx="4191000" cy="4590144"/>
            <a:chOff x="-1" y="1600199"/>
            <a:chExt cx="4501019" cy="5257801"/>
          </a:xfrm>
        </p:grpSpPr>
        <p:sp>
          <p:nvSpPr>
            <p:cNvPr id="39" name="Freeform 7"/>
            <p:cNvSpPr>
              <a:spLocks/>
            </p:cNvSpPr>
            <p:nvPr userDrawn="1"/>
          </p:nvSpPr>
          <p:spPr bwMode="auto">
            <a:xfrm>
              <a:off x="-1" y="1600199"/>
              <a:ext cx="4127498" cy="2514600"/>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8"/>
            <p:cNvSpPr>
              <a:spLocks/>
            </p:cNvSpPr>
            <p:nvPr userDrawn="1"/>
          </p:nvSpPr>
          <p:spPr bwMode="auto">
            <a:xfrm>
              <a:off x="-1" y="3581398"/>
              <a:ext cx="1600200" cy="3276599"/>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9"/>
            <p:cNvSpPr>
              <a:spLocks/>
            </p:cNvSpPr>
            <p:nvPr userDrawn="1"/>
          </p:nvSpPr>
          <p:spPr bwMode="auto">
            <a:xfrm>
              <a:off x="0" y="2438399"/>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10"/>
            <p:cNvSpPr>
              <a:spLocks/>
            </p:cNvSpPr>
            <p:nvPr userDrawn="1"/>
          </p:nvSpPr>
          <p:spPr bwMode="auto">
            <a:xfrm>
              <a:off x="1224419" y="3886199"/>
              <a:ext cx="3276599" cy="2971800"/>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11"/>
            <p:cNvSpPr>
              <a:spLocks/>
            </p:cNvSpPr>
            <p:nvPr userDrawn="1"/>
          </p:nvSpPr>
          <p:spPr bwMode="auto">
            <a:xfrm>
              <a:off x="876758" y="3994150"/>
              <a:ext cx="1719262" cy="2863850"/>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7" name="Freeform 46"/>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47"/>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userDrawn="1">
            <p:ph type="ctrTitle"/>
          </p:nvPr>
        </p:nvSpPr>
        <p:spPr>
          <a:xfrm>
            <a:off x="990600" y="1116449"/>
            <a:ext cx="6858000" cy="707886"/>
          </a:xfrm>
        </p:spPr>
        <p:txBody>
          <a:bodyPr wrap="square">
            <a:spAutoFit/>
          </a:bodyPr>
          <a:lstStyle>
            <a:lvl1pPr algn="r">
              <a:defRPr sz="4000">
                <a:solidFill>
                  <a:schemeClr val="accent2">
                    <a:lumMod val="75000"/>
                  </a:schemeClr>
                </a:solidFill>
              </a:defRPr>
            </a:lvl1pPr>
          </a:lstStyle>
          <a:p>
            <a:r>
              <a:rPr lang="en-US" smtClean="0"/>
              <a:t>Click to edit Master title style</a:t>
            </a:r>
            <a:endParaRPr lang="en-US" dirty="0"/>
          </a:p>
        </p:txBody>
      </p:sp>
      <p:sp>
        <p:nvSpPr>
          <p:cNvPr id="3" name="Subtitle 2"/>
          <p:cNvSpPr>
            <a:spLocks noGrp="1"/>
          </p:cNvSpPr>
          <p:nvPr userDrawn="1">
            <p:ph type="subTitle" idx="1"/>
          </p:nvPr>
        </p:nvSpPr>
        <p:spPr>
          <a:xfrm>
            <a:off x="990600" y="1900535"/>
            <a:ext cx="6858000" cy="461665"/>
          </a:xfrm>
        </p:spPr>
        <p:txBody>
          <a:bodyPr wrap="square">
            <a:spAutoFit/>
          </a:bodyPr>
          <a:lstStyle>
            <a:lvl1pPr marL="0" indent="0" algn="r">
              <a:buNone/>
              <a:defRPr sz="2400">
                <a:solidFill>
                  <a:schemeClr val="accent1">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userDrawn="1">
            <p:ph type="dt" sz="half" idx="10"/>
          </p:nvPr>
        </p:nvSpPr>
        <p:spPr/>
        <p:txBody>
          <a:bodyPr/>
          <a:lstStyle/>
          <a:p>
            <a:fld id="{FF6F1548-A370-498C-A14B-E715C2319CD9}" type="datetimeFigureOut">
              <a:rPr lang="en-US" smtClean="0"/>
              <a:pPr/>
              <a:t>10/30/2013</a:t>
            </a:fld>
            <a:endParaRPr lang="en-US"/>
          </a:p>
        </p:txBody>
      </p:sp>
      <p:sp>
        <p:nvSpPr>
          <p:cNvPr id="5" name="Footer Placeholder 4"/>
          <p:cNvSpPr>
            <a:spLocks noGrp="1"/>
          </p:cNvSpPr>
          <p:nvPr userDrawn="1">
            <p:ph type="ftr" sz="quarter" idx="11"/>
          </p:nvPr>
        </p:nvSpPr>
        <p:spPr/>
        <p:txBody>
          <a:bodyPr/>
          <a:lstStyle/>
          <a:p>
            <a:endParaRPr lang="en-US" dirty="0"/>
          </a:p>
        </p:txBody>
      </p:sp>
      <p:sp>
        <p:nvSpPr>
          <p:cNvPr id="6" name="Slide Number Placeholder 5"/>
          <p:cNvSpPr>
            <a:spLocks noGrp="1"/>
          </p:cNvSpPr>
          <p:nvPr userDrawn="1">
            <p:ph type="sldNum" sz="quarter" idx="12"/>
          </p:nvPr>
        </p:nvSpPr>
        <p:spPr/>
        <p:txBody>
          <a:bodyPr/>
          <a:lstStyle/>
          <a:p>
            <a:fld id="{C238F03A-58E1-4ECA-9024-348A9A81A53D}" type="slidenum">
              <a:rPr lang="en-US" smtClean="0"/>
              <a:pPr/>
              <a:t>‹#›</a:t>
            </a:fld>
            <a:endParaRPr lang="en-US"/>
          </a:p>
        </p:txBody>
      </p:sp>
    </p:spTree>
  </p:cSld>
  <p:clrMapOvr>
    <a:masterClrMapping/>
  </p:clrMapOvr>
  <p:transition spd="med" advTm="1000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6F1548-A370-498C-A14B-E715C2319CD9}" type="datetimeFigureOut">
              <a:rPr lang="en-US" smtClean="0"/>
              <a:pPr/>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a:p>
        </p:txBody>
      </p:sp>
    </p:spTree>
  </p:cSld>
  <p:clrMapOvr>
    <a:masterClrMapping/>
  </p:clrMapOvr>
  <p:transition spd="med" advTm="1000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6F1548-A370-498C-A14B-E715C2319CD9}" type="datetimeFigureOut">
              <a:rPr lang="en-US" smtClean="0"/>
              <a:pPr/>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a:p>
        </p:txBody>
      </p:sp>
    </p:spTree>
  </p:cSld>
  <p:clrMapOvr>
    <a:masterClrMapping/>
  </p:clrMapOvr>
  <p:transition spd="med" advTm="1000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6F1548-A370-498C-A14B-E715C2319CD9}" type="datetimeFigureOut">
              <a:rPr lang="en-US" smtClean="0"/>
              <a:pPr/>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a:p>
        </p:txBody>
      </p:sp>
    </p:spTree>
  </p:cSld>
  <p:clrMapOvr>
    <a:masterClrMapping/>
  </p:clrMapOvr>
  <p:transition spd="med" advTm="1000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6F1548-A370-498C-A14B-E715C2319CD9}" type="datetimeFigureOut">
              <a:rPr lang="en-US" smtClean="0"/>
              <a:pPr/>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8F03A-58E1-4ECA-9024-348A9A81A53D}" type="slidenum">
              <a:rPr lang="en-US" smtClean="0"/>
              <a:pPr/>
              <a:t>‹#›</a:t>
            </a:fld>
            <a:endParaRPr lang="en-US"/>
          </a:p>
        </p:txBody>
      </p:sp>
    </p:spTree>
  </p:cSld>
  <p:clrMapOvr>
    <a:masterClrMapping/>
  </p:clrMapOvr>
  <p:transition spd="med" advTm="1000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6F1548-A370-498C-A14B-E715C2319CD9}" type="datetimeFigureOut">
              <a:rPr lang="en-US" smtClean="0"/>
              <a:pPr/>
              <a:t>10/30/2013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a:p>
        </p:txBody>
      </p:sp>
    </p:spTree>
  </p:cSld>
  <p:clrMapOvr>
    <a:masterClrMapping/>
  </p:clrMapOvr>
  <p:transition spd="med" advTm="1000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6F1548-A370-498C-A14B-E715C2319CD9}" type="datetimeFigureOut">
              <a:rPr lang="en-US" smtClean="0"/>
              <a:pPr/>
              <a:t>10/30/2013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8F03A-58E1-4ECA-9024-348A9A81A53D}" type="slidenum">
              <a:rPr lang="en-US" smtClean="0"/>
              <a:pPr/>
              <a:t>‹#›</a:t>
            </a:fld>
            <a:endParaRPr lang="en-US"/>
          </a:p>
        </p:txBody>
      </p:sp>
    </p:spTree>
  </p:cSld>
  <p:clrMapOvr>
    <a:masterClrMapping/>
  </p:clrMapOvr>
  <p:transition spd="med" advTm="1000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6F1548-A370-498C-A14B-E715C2319CD9}" type="datetimeFigureOut">
              <a:rPr lang="en-US" smtClean="0"/>
              <a:pPr/>
              <a:t>10/30/2013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8F03A-58E1-4ECA-9024-348A9A81A53D}" type="slidenum">
              <a:rPr lang="en-US" smtClean="0"/>
              <a:pPr/>
              <a:t>‹#›</a:t>
            </a:fld>
            <a:endParaRPr lang="en-US"/>
          </a:p>
        </p:txBody>
      </p:sp>
    </p:spTree>
  </p:cSld>
  <p:clrMapOvr>
    <a:masterClrMapping/>
  </p:clrMapOvr>
  <p:transition spd="med" advTm="1000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6F1548-A370-498C-A14B-E715C2319CD9}" type="datetimeFigureOut">
              <a:rPr lang="en-US" smtClean="0"/>
              <a:pPr/>
              <a:t>10/30/2013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8F03A-58E1-4ECA-9024-348A9A81A53D}" type="slidenum">
              <a:rPr lang="en-US" smtClean="0"/>
              <a:pPr/>
              <a:t>‹#›</a:t>
            </a:fld>
            <a:endParaRPr lang="en-US"/>
          </a:p>
        </p:txBody>
      </p:sp>
    </p:spTree>
  </p:cSld>
  <p:clrMapOvr>
    <a:masterClrMapping/>
  </p:clrMapOvr>
  <p:transition spd="med" advTm="1000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6F1548-A370-498C-A14B-E715C2319CD9}" type="datetimeFigureOut">
              <a:rPr lang="en-US" smtClean="0"/>
              <a:pPr/>
              <a:t>10/30/2013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a:p>
        </p:txBody>
      </p:sp>
    </p:spTree>
  </p:cSld>
  <p:clrMapOvr>
    <a:masterClrMapping/>
  </p:clrMapOvr>
  <p:transition spd="med" advTm="1000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6F1548-A370-498C-A14B-E715C2319CD9}" type="datetimeFigureOut">
              <a:rPr lang="en-US" smtClean="0"/>
              <a:pPr/>
              <a:t>10/30/2013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8F03A-58E1-4ECA-9024-348A9A81A53D}" type="slidenum">
              <a:rPr lang="en-US" smtClean="0"/>
              <a:pPr/>
              <a:t>‹#›</a:t>
            </a:fld>
            <a:endParaRPr lang="en-US"/>
          </a:p>
        </p:txBody>
      </p:sp>
    </p:spTree>
  </p:cSld>
  <p:clrMapOvr>
    <a:masterClrMapping/>
  </p:clrMapOvr>
  <p:transition spd="med" advTm="10000">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6F1548-A370-498C-A14B-E715C2319CD9}" type="datetimeFigureOut">
              <a:rPr lang="en-US" smtClean="0"/>
              <a:pPr/>
              <a:t>10/30/2013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grpSp>
        <p:nvGrpSpPr>
          <p:cNvPr id="33" name="Group 32"/>
          <p:cNvGrpSpPr/>
          <p:nvPr/>
        </p:nvGrpSpPr>
        <p:grpSpPr>
          <a:xfrm>
            <a:off x="0" y="0"/>
            <a:ext cx="9144001" cy="6858000"/>
            <a:chOff x="0" y="0"/>
            <a:chExt cx="9144001" cy="6858000"/>
          </a:xfrm>
        </p:grpSpPr>
        <p:sp>
          <p:nvSpPr>
            <p:cNvPr id="8" name="Rectangle 7"/>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a:spLocks/>
            </p:cNvSpPr>
            <p:nvPr userDrawn="1"/>
          </p:nvSpPr>
          <p:spPr bwMode="auto">
            <a:xfrm>
              <a:off x="7543800" y="0"/>
              <a:ext cx="1600201" cy="2209800"/>
            </a:xfrm>
            <a:custGeom>
              <a:avLst/>
              <a:gdLst/>
              <a:ahLst/>
              <a:cxnLst>
                <a:cxn ang="0">
                  <a:pos x="0" y="0"/>
                </a:cxn>
                <a:cxn ang="0">
                  <a:pos x="1432" y="0"/>
                </a:cxn>
                <a:cxn ang="0">
                  <a:pos x="1432" y="3492"/>
                </a:cxn>
                <a:cxn ang="0">
                  <a:pos x="1419" y="3252"/>
                </a:cxn>
                <a:cxn ang="0">
                  <a:pos x="1406" y="3024"/>
                </a:cxn>
                <a:cxn ang="0">
                  <a:pos x="1393" y="2807"/>
                </a:cxn>
                <a:cxn ang="0">
                  <a:pos x="1379" y="2601"/>
                </a:cxn>
                <a:cxn ang="0">
                  <a:pos x="1364" y="2407"/>
                </a:cxn>
                <a:cxn ang="0">
                  <a:pos x="1348" y="2222"/>
                </a:cxn>
                <a:cxn ang="0">
                  <a:pos x="1330" y="2047"/>
                </a:cxn>
                <a:cxn ang="0">
                  <a:pos x="1311" y="1881"/>
                </a:cxn>
                <a:cxn ang="0">
                  <a:pos x="1291" y="1726"/>
                </a:cxn>
                <a:cxn ang="0">
                  <a:pos x="1268" y="1580"/>
                </a:cxn>
                <a:cxn ang="0">
                  <a:pos x="1245" y="1442"/>
                </a:cxn>
                <a:cxn ang="0">
                  <a:pos x="1218" y="1313"/>
                </a:cxn>
                <a:cxn ang="0">
                  <a:pos x="1190" y="1192"/>
                </a:cxn>
                <a:cxn ang="0">
                  <a:pos x="1158" y="1078"/>
                </a:cxn>
                <a:cxn ang="0">
                  <a:pos x="1125" y="973"/>
                </a:cxn>
                <a:cxn ang="0">
                  <a:pos x="1089" y="873"/>
                </a:cxn>
                <a:cxn ang="0">
                  <a:pos x="1049" y="781"/>
                </a:cxn>
                <a:cxn ang="0">
                  <a:pos x="1007" y="696"/>
                </a:cxn>
                <a:cxn ang="0">
                  <a:pos x="962" y="617"/>
                </a:cxn>
                <a:cxn ang="0">
                  <a:pos x="913" y="544"/>
                </a:cxn>
                <a:cxn ang="0">
                  <a:pos x="860" y="475"/>
                </a:cxn>
                <a:cxn ang="0">
                  <a:pos x="804" y="413"/>
                </a:cxn>
                <a:cxn ang="0">
                  <a:pos x="744" y="354"/>
                </a:cxn>
                <a:cxn ang="0">
                  <a:pos x="680" y="301"/>
                </a:cxn>
                <a:cxn ang="0">
                  <a:pos x="611" y="252"/>
                </a:cxn>
                <a:cxn ang="0">
                  <a:pos x="539" y="206"/>
                </a:cxn>
                <a:cxn ang="0">
                  <a:pos x="461" y="165"/>
                </a:cxn>
                <a:cxn ang="0">
                  <a:pos x="379" y="128"/>
                </a:cxn>
                <a:cxn ang="0">
                  <a:pos x="292" y="92"/>
                </a:cxn>
                <a:cxn ang="0">
                  <a:pos x="200" y="59"/>
                </a:cxn>
                <a:cxn ang="0">
                  <a:pos x="103" y="28"/>
                </a:cxn>
                <a:cxn ang="0">
                  <a:pos x="0" y="0"/>
                </a:cxn>
              </a:cxnLst>
              <a:rect l="0" t="0" r="r" b="b"/>
              <a:pathLst>
                <a:path w="1432" h="3492">
                  <a:moveTo>
                    <a:pt x="0" y="0"/>
                  </a:moveTo>
                  <a:lnTo>
                    <a:pt x="1432" y="0"/>
                  </a:lnTo>
                  <a:lnTo>
                    <a:pt x="1432" y="3492"/>
                  </a:lnTo>
                  <a:lnTo>
                    <a:pt x="1419" y="3252"/>
                  </a:lnTo>
                  <a:lnTo>
                    <a:pt x="1406" y="3024"/>
                  </a:lnTo>
                  <a:lnTo>
                    <a:pt x="1393" y="2807"/>
                  </a:lnTo>
                  <a:lnTo>
                    <a:pt x="1379" y="2601"/>
                  </a:lnTo>
                  <a:lnTo>
                    <a:pt x="1364" y="2407"/>
                  </a:lnTo>
                  <a:lnTo>
                    <a:pt x="1348" y="2222"/>
                  </a:lnTo>
                  <a:lnTo>
                    <a:pt x="1330" y="2047"/>
                  </a:lnTo>
                  <a:lnTo>
                    <a:pt x="1311" y="1881"/>
                  </a:lnTo>
                  <a:lnTo>
                    <a:pt x="1291" y="1726"/>
                  </a:lnTo>
                  <a:lnTo>
                    <a:pt x="1268" y="1580"/>
                  </a:lnTo>
                  <a:lnTo>
                    <a:pt x="1245" y="1442"/>
                  </a:lnTo>
                  <a:lnTo>
                    <a:pt x="1218" y="1313"/>
                  </a:lnTo>
                  <a:lnTo>
                    <a:pt x="1190" y="1192"/>
                  </a:lnTo>
                  <a:lnTo>
                    <a:pt x="1158" y="1078"/>
                  </a:lnTo>
                  <a:lnTo>
                    <a:pt x="1125" y="973"/>
                  </a:lnTo>
                  <a:lnTo>
                    <a:pt x="1089" y="873"/>
                  </a:lnTo>
                  <a:lnTo>
                    <a:pt x="1049" y="781"/>
                  </a:lnTo>
                  <a:lnTo>
                    <a:pt x="1007" y="696"/>
                  </a:lnTo>
                  <a:lnTo>
                    <a:pt x="962" y="617"/>
                  </a:lnTo>
                  <a:lnTo>
                    <a:pt x="913" y="544"/>
                  </a:lnTo>
                  <a:lnTo>
                    <a:pt x="860" y="475"/>
                  </a:lnTo>
                  <a:lnTo>
                    <a:pt x="804" y="413"/>
                  </a:lnTo>
                  <a:lnTo>
                    <a:pt x="744" y="354"/>
                  </a:lnTo>
                  <a:lnTo>
                    <a:pt x="680" y="301"/>
                  </a:lnTo>
                  <a:lnTo>
                    <a:pt x="611" y="252"/>
                  </a:lnTo>
                  <a:lnTo>
                    <a:pt x="539" y="206"/>
                  </a:lnTo>
                  <a:lnTo>
                    <a:pt x="461" y="165"/>
                  </a:lnTo>
                  <a:lnTo>
                    <a:pt x="379" y="128"/>
                  </a:lnTo>
                  <a:lnTo>
                    <a:pt x="292" y="92"/>
                  </a:lnTo>
                  <a:lnTo>
                    <a:pt x="200" y="59"/>
                  </a:lnTo>
                  <a:lnTo>
                    <a:pt x="103" y="28"/>
                  </a:lnTo>
                  <a:lnTo>
                    <a:pt x="0" y="0"/>
                  </a:lnTo>
                  <a:close/>
                </a:path>
              </a:pathLst>
            </a:custGeom>
            <a:solidFill>
              <a:schemeClr val="accent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userDrawn="1"/>
          </p:nvSpPr>
          <p:spPr bwMode="auto">
            <a:xfrm>
              <a:off x="3733800" y="5715000"/>
              <a:ext cx="5029200" cy="762000"/>
            </a:xfrm>
            <a:custGeom>
              <a:avLst/>
              <a:gdLst/>
              <a:ahLst/>
              <a:cxnLst>
                <a:cxn ang="0">
                  <a:pos x="17264" y="180"/>
                </a:cxn>
                <a:cxn ang="0">
                  <a:pos x="16706" y="689"/>
                </a:cxn>
                <a:cxn ang="0">
                  <a:pos x="15959" y="1141"/>
                </a:cxn>
                <a:cxn ang="0">
                  <a:pos x="15050" y="1535"/>
                </a:cxn>
                <a:cxn ang="0">
                  <a:pos x="14003" y="1871"/>
                </a:cxn>
                <a:cxn ang="0">
                  <a:pos x="12844" y="2151"/>
                </a:cxn>
                <a:cxn ang="0">
                  <a:pos x="11599" y="2374"/>
                </a:cxn>
                <a:cxn ang="0">
                  <a:pos x="10294" y="2540"/>
                </a:cxn>
                <a:cxn ang="0">
                  <a:pos x="8951" y="2649"/>
                </a:cxn>
                <a:cxn ang="0">
                  <a:pos x="7599" y="2704"/>
                </a:cxn>
                <a:cxn ang="0">
                  <a:pos x="6264" y="2702"/>
                </a:cxn>
                <a:cxn ang="0">
                  <a:pos x="4968" y="2645"/>
                </a:cxn>
                <a:cxn ang="0">
                  <a:pos x="3740" y="2534"/>
                </a:cxn>
                <a:cxn ang="0">
                  <a:pos x="2603" y="2367"/>
                </a:cxn>
                <a:cxn ang="0">
                  <a:pos x="1584" y="2147"/>
                </a:cxn>
                <a:cxn ang="0">
                  <a:pos x="708" y="1871"/>
                </a:cxn>
                <a:cxn ang="0">
                  <a:pos x="0" y="1543"/>
                </a:cxn>
                <a:cxn ang="0">
                  <a:pos x="341" y="1635"/>
                </a:cxn>
                <a:cxn ang="0">
                  <a:pos x="1155" y="1920"/>
                </a:cxn>
                <a:cxn ang="0">
                  <a:pos x="2121" y="2151"/>
                </a:cxn>
                <a:cxn ang="0">
                  <a:pos x="3215" y="2331"/>
                </a:cxn>
                <a:cxn ang="0">
                  <a:pos x="4413" y="2457"/>
                </a:cxn>
                <a:cxn ang="0">
                  <a:pos x="5686" y="2531"/>
                </a:cxn>
                <a:cxn ang="0">
                  <a:pos x="7011" y="2550"/>
                </a:cxn>
                <a:cxn ang="0">
                  <a:pos x="8361" y="2515"/>
                </a:cxn>
                <a:cxn ang="0">
                  <a:pos x="9712" y="2426"/>
                </a:cxn>
                <a:cxn ang="0">
                  <a:pos x="11037" y="2283"/>
                </a:cxn>
                <a:cxn ang="0">
                  <a:pos x="12311" y="2084"/>
                </a:cxn>
                <a:cxn ang="0">
                  <a:pos x="13509" y="1831"/>
                </a:cxn>
                <a:cxn ang="0">
                  <a:pos x="14604" y="1522"/>
                </a:cxn>
                <a:cxn ang="0">
                  <a:pos x="15571" y="1158"/>
                </a:cxn>
                <a:cxn ang="0">
                  <a:pos x="16386" y="737"/>
                </a:cxn>
                <a:cxn ang="0">
                  <a:pos x="17021" y="260"/>
                </a:cxn>
              </a:cxnLst>
              <a:rect l="0" t="0" r="r" b="b"/>
              <a:pathLst>
                <a:path w="17264" h="2710">
                  <a:moveTo>
                    <a:pt x="17264" y="0"/>
                  </a:moveTo>
                  <a:lnTo>
                    <a:pt x="17264" y="180"/>
                  </a:lnTo>
                  <a:lnTo>
                    <a:pt x="17010" y="442"/>
                  </a:lnTo>
                  <a:lnTo>
                    <a:pt x="16706" y="689"/>
                  </a:lnTo>
                  <a:lnTo>
                    <a:pt x="16354" y="923"/>
                  </a:lnTo>
                  <a:lnTo>
                    <a:pt x="15959" y="1141"/>
                  </a:lnTo>
                  <a:lnTo>
                    <a:pt x="15524" y="1345"/>
                  </a:lnTo>
                  <a:lnTo>
                    <a:pt x="15050" y="1535"/>
                  </a:lnTo>
                  <a:lnTo>
                    <a:pt x="14543" y="1710"/>
                  </a:lnTo>
                  <a:lnTo>
                    <a:pt x="14003" y="1871"/>
                  </a:lnTo>
                  <a:lnTo>
                    <a:pt x="13437" y="2018"/>
                  </a:lnTo>
                  <a:lnTo>
                    <a:pt x="12844" y="2151"/>
                  </a:lnTo>
                  <a:lnTo>
                    <a:pt x="12232" y="2269"/>
                  </a:lnTo>
                  <a:lnTo>
                    <a:pt x="11599" y="2374"/>
                  </a:lnTo>
                  <a:lnTo>
                    <a:pt x="10952" y="2464"/>
                  </a:lnTo>
                  <a:lnTo>
                    <a:pt x="10294" y="2540"/>
                  </a:lnTo>
                  <a:lnTo>
                    <a:pt x="9625" y="2602"/>
                  </a:lnTo>
                  <a:lnTo>
                    <a:pt x="8951" y="2649"/>
                  </a:lnTo>
                  <a:lnTo>
                    <a:pt x="8275" y="2684"/>
                  </a:lnTo>
                  <a:lnTo>
                    <a:pt x="7599" y="2704"/>
                  </a:lnTo>
                  <a:lnTo>
                    <a:pt x="6928" y="2710"/>
                  </a:lnTo>
                  <a:lnTo>
                    <a:pt x="6264" y="2702"/>
                  </a:lnTo>
                  <a:lnTo>
                    <a:pt x="5609" y="2681"/>
                  </a:lnTo>
                  <a:lnTo>
                    <a:pt x="4968" y="2645"/>
                  </a:lnTo>
                  <a:lnTo>
                    <a:pt x="4344" y="2597"/>
                  </a:lnTo>
                  <a:lnTo>
                    <a:pt x="3740" y="2534"/>
                  </a:lnTo>
                  <a:lnTo>
                    <a:pt x="3158" y="2457"/>
                  </a:lnTo>
                  <a:lnTo>
                    <a:pt x="2603" y="2367"/>
                  </a:lnTo>
                  <a:lnTo>
                    <a:pt x="2077" y="2264"/>
                  </a:lnTo>
                  <a:lnTo>
                    <a:pt x="1584" y="2147"/>
                  </a:lnTo>
                  <a:lnTo>
                    <a:pt x="1126" y="2016"/>
                  </a:lnTo>
                  <a:lnTo>
                    <a:pt x="708" y="1871"/>
                  </a:lnTo>
                  <a:lnTo>
                    <a:pt x="331" y="1714"/>
                  </a:lnTo>
                  <a:lnTo>
                    <a:pt x="0" y="1543"/>
                  </a:lnTo>
                  <a:lnTo>
                    <a:pt x="0" y="1474"/>
                  </a:lnTo>
                  <a:lnTo>
                    <a:pt x="341" y="1635"/>
                  </a:lnTo>
                  <a:lnTo>
                    <a:pt x="727" y="1784"/>
                  </a:lnTo>
                  <a:lnTo>
                    <a:pt x="1155" y="1920"/>
                  </a:lnTo>
                  <a:lnTo>
                    <a:pt x="1621" y="2042"/>
                  </a:lnTo>
                  <a:lnTo>
                    <a:pt x="2121" y="2151"/>
                  </a:lnTo>
                  <a:lnTo>
                    <a:pt x="2654" y="2249"/>
                  </a:lnTo>
                  <a:lnTo>
                    <a:pt x="3215" y="2331"/>
                  </a:lnTo>
                  <a:lnTo>
                    <a:pt x="3803" y="2401"/>
                  </a:lnTo>
                  <a:lnTo>
                    <a:pt x="4413" y="2457"/>
                  </a:lnTo>
                  <a:lnTo>
                    <a:pt x="5041" y="2500"/>
                  </a:lnTo>
                  <a:lnTo>
                    <a:pt x="5686" y="2531"/>
                  </a:lnTo>
                  <a:lnTo>
                    <a:pt x="6343" y="2547"/>
                  </a:lnTo>
                  <a:lnTo>
                    <a:pt x="7011" y="2550"/>
                  </a:lnTo>
                  <a:lnTo>
                    <a:pt x="7685" y="2539"/>
                  </a:lnTo>
                  <a:lnTo>
                    <a:pt x="8361" y="2515"/>
                  </a:lnTo>
                  <a:lnTo>
                    <a:pt x="9039" y="2478"/>
                  </a:lnTo>
                  <a:lnTo>
                    <a:pt x="9712" y="2426"/>
                  </a:lnTo>
                  <a:lnTo>
                    <a:pt x="10379" y="2361"/>
                  </a:lnTo>
                  <a:lnTo>
                    <a:pt x="11037" y="2283"/>
                  </a:lnTo>
                  <a:lnTo>
                    <a:pt x="11682" y="2190"/>
                  </a:lnTo>
                  <a:lnTo>
                    <a:pt x="12311" y="2084"/>
                  </a:lnTo>
                  <a:lnTo>
                    <a:pt x="12921" y="1964"/>
                  </a:lnTo>
                  <a:lnTo>
                    <a:pt x="13509" y="1831"/>
                  </a:lnTo>
                  <a:lnTo>
                    <a:pt x="14070" y="1683"/>
                  </a:lnTo>
                  <a:lnTo>
                    <a:pt x="14604" y="1522"/>
                  </a:lnTo>
                  <a:lnTo>
                    <a:pt x="15105" y="1347"/>
                  </a:lnTo>
                  <a:lnTo>
                    <a:pt x="15571" y="1158"/>
                  </a:lnTo>
                  <a:lnTo>
                    <a:pt x="15999" y="954"/>
                  </a:lnTo>
                  <a:lnTo>
                    <a:pt x="16386" y="737"/>
                  </a:lnTo>
                  <a:lnTo>
                    <a:pt x="16728" y="506"/>
                  </a:lnTo>
                  <a:lnTo>
                    <a:pt x="17021" y="260"/>
                  </a:lnTo>
                  <a:lnTo>
                    <a:pt x="17264" y="0"/>
                  </a:lnTo>
                  <a:close/>
                </a:path>
              </a:pathLst>
            </a:custGeom>
            <a:gradFill flip="none" rotWithShape="1">
              <a:gsLst>
                <a:gs pos="0">
                  <a:schemeClr val="bg1">
                    <a:alpha val="0"/>
                  </a:schemeClr>
                </a:gs>
                <a:gs pos="50000">
                  <a:schemeClr val="accent2"/>
                </a:gs>
                <a:gs pos="100000">
                  <a:schemeClr val="bg1">
                    <a:alpha val="0"/>
                  </a:schemeClr>
                </a:gs>
              </a:gsLst>
              <a:lin ang="0" scaled="1"/>
              <a:tileRect/>
            </a:gra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8F03A-58E1-4ECA-9024-348A9A81A53D}" type="slidenum">
              <a:rPr lang="en-US" smtClean="0"/>
              <a:pPr/>
              <a:t>‹#›</a:t>
            </a:fld>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grpSp>
        <p:nvGrpSpPr>
          <p:cNvPr id="12" name="Group 11"/>
          <p:cNvGrpSpPr/>
          <p:nvPr/>
        </p:nvGrpSpPr>
        <p:grpSpPr>
          <a:xfrm>
            <a:off x="0" y="2855091"/>
            <a:ext cx="3581400" cy="4002909"/>
            <a:chOff x="0" y="2533588"/>
            <a:chExt cx="8022336" cy="8966516"/>
          </a:xfrm>
        </p:grpSpPr>
        <p:sp>
          <p:nvSpPr>
            <p:cNvPr id="13" name="Freeform 7"/>
            <p:cNvSpPr>
              <a:spLocks/>
            </p:cNvSpPr>
            <p:nvPr userDrawn="1"/>
          </p:nvSpPr>
          <p:spPr bwMode="auto">
            <a:xfrm>
              <a:off x="0" y="2533588"/>
              <a:ext cx="4127500" cy="2514599"/>
            </a:xfrm>
            <a:custGeom>
              <a:avLst/>
              <a:gdLst/>
              <a:ahLst/>
              <a:cxnLst>
                <a:cxn ang="0">
                  <a:pos x="0" y="0"/>
                </a:cxn>
                <a:cxn ang="0">
                  <a:pos x="124" y="18"/>
                </a:cxn>
                <a:cxn ang="0">
                  <a:pos x="246" y="40"/>
                </a:cxn>
                <a:cxn ang="0">
                  <a:pos x="365" y="64"/>
                </a:cxn>
                <a:cxn ang="0">
                  <a:pos x="596" y="127"/>
                </a:cxn>
                <a:cxn ang="0">
                  <a:pos x="815" y="200"/>
                </a:cxn>
                <a:cxn ang="0">
                  <a:pos x="1025" y="286"/>
                </a:cxn>
                <a:cxn ang="0">
                  <a:pos x="1223" y="380"/>
                </a:cxn>
                <a:cxn ang="0">
                  <a:pos x="1411" y="482"/>
                </a:cxn>
                <a:cxn ang="0">
                  <a:pos x="1588" y="591"/>
                </a:cxn>
                <a:cxn ang="0">
                  <a:pos x="1753" y="707"/>
                </a:cxn>
                <a:cxn ang="0">
                  <a:pos x="1907" y="824"/>
                </a:cxn>
                <a:cxn ang="0">
                  <a:pos x="2047" y="946"/>
                </a:cxn>
                <a:cxn ang="0">
                  <a:pos x="2177" y="1066"/>
                </a:cxn>
                <a:cxn ang="0">
                  <a:pos x="2293" y="1189"/>
                </a:cxn>
                <a:cxn ang="0">
                  <a:pos x="2397" y="1308"/>
                </a:cxn>
                <a:cxn ang="0">
                  <a:pos x="2488" y="1423"/>
                </a:cxn>
                <a:cxn ang="0">
                  <a:pos x="2565" y="1534"/>
                </a:cxn>
                <a:cxn ang="0">
                  <a:pos x="2600" y="1587"/>
                </a:cxn>
                <a:cxn ang="0">
                  <a:pos x="2535" y="1522"/>
                </a:cxn>
                <a:cxn ang="0">
                  <a:pos x="2455" y="1451"/>
                </a:cxn>
                <a:cxn ang="0">
                  <a:pos x="2359" y="1375"/>
                </a:cxn>
                <a:cxn ang="0">
                  <a:pos x="2247" y="1294"/>
                </a:cxn>
                <a:cxn ang="0">
                  <a:pos x="2119" y="1215"/>
                </a:cxn>
                <a:cxn ang="0">
                  <a:pos x="1981" y="1134"/>
                </a:cxn>
                <a:cxn ang="0">
                  <a:pos x="1827" y="1058"/>
                </a:cxn>
                <a:cxn ang="0">
                  <a:pos x="1662" y="986"/>
                </a:cxn>
                <a:cxn ang="0">
                  <a:pos x="1486" y="921"/>
                </a:cxn>
                <a:cxn ang="0">
                  <a:pos x="1299" y="865"/>
                </a:cxn>
                <a:cxn ang="0">
                  <a:pos x="1103" y="819"/>
                </a:cxn>
                <a:cxn ang="0">
                  <a:pos x="896" y="787"/>
                </a:cxn>
                <a:cxn ang="0">
                  <a:pos x="791" y="776"/>
                </a:cxn>
                <a:cxn ang="0">
                  <a:pos x="683" y="769"/>
                </a:cxn>
                <a:cxn ang="0">
                  <a:pos x="573" y="768"/>
                </a:cxn>
                <a:cxn ang="0">
                  <a:pos x="462" y="769"/>
                </a:cxn>
                <a:cxn ang="0">
                  <a:pos x="348" y="776"/>
                </a:cxn>
                <a:cxn ang="0">
                  <a:pos x="234" y="787"/>
                </a:cxn>
                <a:cxn ang="0">
                  <a:pos x="117" y="806"/>
                </a:cxn>
                <a:cxn ang="0">
                  <a:pos x="0" y="827"/>
                </a:cxn>
                <a:cxn ang="0">
                  <a:pos x="0" y="0"/>
                </a:cxn>
              </a:cxnLst>
              <a:rect l="0" t="0" r="r" b="b"/>
              <a:pathLst>
                <a:path w="2600" h="1587">
                  <a:moveTo>
                    <a:pt x="0" y="0"/>
                  </a:moveTo>
                  <a:lnTo>
                    <a:pt x="0" y="0"/>
                  </a:lnTo>
                  <a:lnTo>
                    <a:pt x="63" y="8"/>
                  </a:lnTo>
                  <a:lnTo>
                    <a:pt x="124" y="18"/>
                  </a:lnTo>
                  <a:lnTo>
                    <a:pt x="185" y="28"/>
                  </a:lnTo>
                  <a:lnTo>
                    <a:pt x="246" y="40"/>
                  </a:lnTo>
                  <a:lnTo>
                    <a:pt x="305" y="53"/>
                  </a:lnTo>
                  <a:lnTo>
                    <a:pt x="365" y="64"/>
                  </a:lnTo>
                  <a:lnTo>
                    <a:pt x="480" y="94"/>
                  </a:lnTo>
                  <a:lnTo>
                    <a:pt x="596" y="127"/>
                  </a:lnTo>
                  <a:lnTo>
                    <a:pt x="706" y="162"/>
                  </a:lnTo>
                  <a:lnTo>
                    <a:pt x="815" y="200"/>
                  </a:lnTo>
                  <a:lnTo>
                    <a:pt x="921" y="241"/>
                  </a:lnTo>
                  <a:lnTo>
                    <a:pt x="1025" y="286"/>
                  </a:lnTo>
                  <a:lnTo>
                    <a:pt x="1126" y="330"/>
                  </a:lnTo>
                  <a:lnTo>
                    <a:pt x="1223" y="380"/>
                  </a:lnTo>
                  <a:lnTo>
                    <a:pt x="1319" y="429"/>
                  </a:lnTo>
                  <a:lnTo>
                    <a:pt x="1411" y="482"/>
                  </a:lnTo>
                  <a:lnTo>
                    <a:pt x="1502" y="537"/>
                  </a:lnTo>
                  <a:lnTo>
                    <a:pt x="1588" y="591"/>
                  </a:lnTo>
                  <a:lnTo>
                    <a:pt x="1672" y="649"/>
                  </a:lnTo>
                  <a:lnTo>
                    <a:pt x="1753" y="707"/>
                  </a:lnTo>
                  <a:lnTo>
                    <a:pt x="1831" y="764"/>
                  </a:lnTo>
                  <a:lnTo>
                    <a:pt x="1907" y="824"/>
                  </a:lnTo>
                  <a:lnTo>
                    <a:pt x="1979" y="885"/>
                  </a:lnTo>
                  <a:lnTo>
                    <a:pt x="2047" y="946"/>
                  </a:lnTo>
                  <a:lnTo>
                    <a:pt x="2113" y="1005"/>
                  </a:lnTo>
                  <a:lnTo>
                    <a:pt x="2177" y="1066"/>
                  </a:lnTo>
                  <a:lnTo>
                    <a:pt x="2237" y="1128"/>
                  </a:lnTo>
                  <a:lnTo>
                    <a:pt x="2293" y="1189"/>
                  </a:lnTo>
                  <a:lnTo>
                    <a:pt x="2347" y="1248"/>
                  </a:lnTo>
                  <a:lnTo>
                    <a:pt x="2397" y="1308"/>
                  </a:lnTo>
                  <a:lnTo>
                    <a:pt x="2445" y="1365"/>
                  </a:lnTo>
                  <a:lnTo>
                    <a:pt x="2488" y="1423"/>
                  </a:lnTo>
                  <a:lnTo>
                    <a:pt x="2529" y="1479"/>
                  </a:lnTo>
                  <a:lnTo>
                    <a:pt x="2565" y="1534"/>
                  </a:lnTo>
                  <a:lnTo>
                    <a:pt x="2600" y="1587"/>
                  </a:lnTo>
                  <a:lnTo>
                    <a:pt x="2600" y="1587"/>
                  </a:lnTo>
                  <a:lnTo>
                    <a:pt x="2570" y="1555"/>
                  </a:lnTo>
                  <a:lnTo>
                    <a:pt x="2535" y="1522"/>
                  </a:lnTo>
                  <a:lnTo>
                    <a:pt x="2497" y="1487"/>
                  </a:lnTo>
                  <a:lnTo>
                    <a:pt x="2455" y="1451"/>
                  </a:lnTo>
                  <a:lnTo>
                    <a:pt x="2408" y="1413"/>
                  </a:lnTo>
                  <a:lnTo>
                    <a:pt x="2359" y="1375"/>
                  </a:lnTo>
                  <a:lnTo>
                    <a:pt x="2304" y="1336"/>
                  </a:lnTo>
                  <a:lnTo>
                    <a:pt x="2247" y="1294"/>
                  </a:lnTo>
                  <a:lnTo>
                    <a:pt x="2185" y="1255"/>
                  </a:lnTo>
                  <a:lnTo>
                    <a:pt x="2119" y="1215"/>
                  </a:lnTo>
                  <a:lnTo>
                    <a:pt x="2052" y="1174"/>
                  </a:lnTo>
                  <a:lnTo>
                    <a:pt x="1981" y="1134"/>
                  </a:lnTo>
                  <a:lnTo>
                    <a:pt x="1905" y="1096"/>
                  </a:lnTo>
                  <a:lnTo>
                    <a:pt x="1827" y="1058"/>
                  </a:lnTo>
                  <a:lnTo>
                    <a:pt x="1746" y="1020"/>
                  </a:lnTo>
                  <a:lnTo>
                    <a:pt x="1662" y="986"/>
                  </a:lnTo>
                  <a:lnTo>
                    <a:pt x="1576" y="953"/>
                  </a:lnTo>
                  <a:lnTo>
                    <a:pt x="1486" y="921"/>
                  </a:lnTo>
                  <a:lnTo>
                    <a:pt x="1393" y="891"/>
                  </a:lnTo>
                  <a:lnTo>
                    <a:pt x="1299" y="865"/>
                  </a:lnTo>
                  <a:lnTo>
                    <a:pt x="1202" y="840"/>
                  </a:lnTo>
                  <a:lnTo>
                    <a:pt x="1103" y="819"/>
                  </a:lnTo>
                  <a:lnTo>
                    <a:pt x="1000" y="801"/>
                  </a:lnTo>
                  <a:lnTo>
                    <a:pt x="896" y="787"/>
                  </a:lnTo>
                  <a:lnTo>
                    <a:pt x="843" y="781"/>
                  </a:lnTo>
                  <a:lnTo>
                    <a:pt x="791" y="776"/>
                  </a:lnTo>
                  <a:lnTo>
                    <a:pt x="738" y="773"/>
                  </a:lnTo>
                  <a:lnTo>
                    <a:pt x="683" y="769"/>
                  </a:lnTo>
                  <a:lnTo>
                    <a:pt x="629" y="768"/>
                  </a:lnTo>
                  <a:lnTo>
                    <a:pt x="573" y="768"/>
                  </a:lnTo>
                  <a:lnTo>
                    <a:pt x="518" y="768"/>
                  </a:lnTo>
                  <a:lnTo>
                    <a:pt x="462" y="769"/>
                  </a:lnTo>
                  <a:lnTo>
                    <a:pt x="406" y="773"/>
                  </a:lnTo>
                  <a:lnTo>
                    <a:pt x="348" y="776"/>
                  </a:lnTo>
                  <a:lnTo>
                    <a:pt x="292" y="781"/>
                  </a:lnTo>
                  <a:lnTo>
                    <a:pt x="234" y="787"/>
                  </a:lnTo>
                  <a:lnTo>
                    <a:pt x="177" y="796"/>
                  </a:lnTo>
                  <a:lnTo>
                    <a:pt x="117" y="806"/>
                  </a:lnTo>
                  <a:lnTo>
                    <a:pt x="59" y="816"/>
                  </a:lnTo>
                  <a:lnTo>
                    <a:pt x="0" y="827"/>
                  </a:lnTo>
                  <a:lnTo>
                    <a:pt x="0" y="0"/>
                  </a:lnTo>
                  <a:lnTo>
                    <a:pt x="0"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8"/>
            <p:cNvSpPr>
              <a:spLocks/>
            </p:cNvSpPr>
            <p:nvPr userDrawn="1"/>
          </p:nvSpPr>
          <p:spPr bwMode="auto">
            <a:xfrm>
              <a:off x="0" y="4980432"/>
              <a:ext cx="3184026" cy="6519672"/>
            </a:xfrm>
            <a:custGeom>
              <a:avLst/>
              <a:gdLst/>
              <a:ahLst/>
              <a:cxnLst>
                <a:cxn ang="0">
                  <a:pos x="0" y="776"/>
                </a:cxn>
                <a:cxn ang="0">
                  <a:pos x="0" y="776"/>
                </a:cxn>
                <a:cxn ang="0">
                  <a:pos x="38" y="703"/>
                </a:cxn>
                <a:cxn ang="0">
                  <a:pos x="78" y="634"/>
                </a:cxn>
                <a:cxn ang="0">
                  <a:pos x="119" y="566"/>
                </a:cxn>
                <a:cxn ang="0">
                  <a:pos x="162" y="502"/>
                </a:cxn>
                <a:cxn ang="0">
                  <a:pos x="208" y="441"/>
                </a:cxn>
                <a:cxn ang="0">
                  <a:pos x="256" y="381"/>
                </a:cxn>
                <a:cxn ang="0">
                  <a:pos x="305" y="327"/>
                </a:cxn>
                <a:cxn ang="0">
                  <a:pos x="330" y="300"/>
                </a:cxn>
                <a:cxn ang="0">
                  <a:pos x="357" y="274"/>
                </a:cxn>
                <a:cxn ang="0">
                  <a:pos x="385" y="249"/>
                </a:cxn>
                <a:cxn ang="0">
                  <a:pos x="411" y="226"/>
                </a:cxn>
                <a:cxn ang="0">
                  <a:pos x="439" y="203"/>
                </a:cxn>
                <a:cxn ang="0">
                  <a:pos x="469" y="182"/>
                </a:cxn>
                <a:cxn ang="0">
                  <a:pos x="497" y="160"/>
                </a:cxn>
                <a:cxn ang="0">
                  <a:pos x="527" y="140"/>
                </a:cxn>
                <a:cxn ang="0">
                  <a:pos x="558" y="122"/>
                </a:cxn>
                <a:cxn ang="0">
                  <a:pos x="588" y="104"/>
                </a:cxn>
                <a:cxn ang="0">
                  <a:pos x="619" y="87"/>
                </a:cxn>
                <a:cxn ang="0">
                  <a:pos x="652" y="71"/>
                </a:cxn>
                <a:cxn ang="0">
                  <a:pos x="685" y="56"/>
                </a:cxn>
                <a:cxn ang="0">
                  <a:pos x="718" y="43"/>
                </a:cxn>
                <a:cxn ang="0">
                  <a:pos x="751" y="31"/>
                </a:cxn>
                <a:cxn ang="0">
                  <a:pos x="786" y="20"/>
                </a:cxn>
                <a:cxn ang="0">
                  <a:pos x="822" y="10"/>
                </a:cxn>
                <a:cxn ang="0">
                  <a:pos x="857" y="0"/>
                </a:cxn>
                <a:cxn ang="0">
                  <a:pos x="857" y="0"/>
                </a:cxn>
                <a:cxn ang="0">
                  <a:pos x="806" y="46"/>
                </a:cxn>
                <a:cxn ang="0">
                  <a:pos x="754" y="94"/>
                </a:cxn>
                <a:cxn ang="0">
                  <a:pos x="706" y="144"/>
                </a:cxn>
                <a:cxn ang="0">
                  <a:pos x="660" y="196"/>
                </a:cxn>
                <a:cxn ang="0">
                  <a:pos x="617" y="249"/>
                </a:cxn>
                <a:cxn ang="0">
                  <a:pos x="576" y="304"/>
                </a:cxn>
                <a:cxn ang="0">
                  <a:pos x="536" y="362"/>
                </a:cxn>
                <a:cxn ang="0">
                  <a:pos x="498" y="419"/>
                </a:cxn>
                <a:cxn ang="0">
                  <a:pos x="462" y="479"/>
                </a:cxn>
                <a:cxn ang="0">
                  <a:pos x="429" y="538"/>
                </a:cxn>
                <a:cxn ang="0">
                  <a:pos x="398" y="601"/>
                </a:cxn>
                <a:cxn ang="0">
                  <a:pos x="368" y="664"/>
                </a:cxn>
                <a:cxn ang="0">
                  <a:pos x="340" y="728"/>
                </a:cxn>
                <a:cxn ang="0">
                  <a:pos x="315" y="792"/>
                </a:cxn>
                <a:cxn ang="0">
                  <a:pos x="291" y="858"/>
                </a:cxn>
                <a:cxn ang="0">
                  <a:pos x="269" y="925"/>
                </a:cxn>
                <a:cxn ang="0">
                  <a:pos x="249" y="992"/>
                </a:cxn>
                <a:cxn ang="0">
                  <a:pos x="229" y="1060"/>
                </a:cxn>
                <a:cxn ang="0">
                  <a:pos x="213" y="1128"/>
                </a:cxn>
                <a:cxn ang="0">
                  <a:pos x="198" y="1197"/>
                </a:cxn>
                <a:cxn ang="0">
                  <a:pos x="185" y="1266"/>
                </a:cxn>
                <a:cxn ang="0">
                  <a:pos x="173" y="1336"/>
                </a:cxn>
                <a:cxn ang="0">
                  <a:pos x="162" y="1405"/>
                </a:cxn>
                <a:cxn ang="0">
                  <a:pos x="154" y="1474"/>
                </a:cxn>
                <a:cxn ang="0">
                  <a:pos x="147" y="1544"/>
                </a:cxn>
                <a:cxn ang="0">
                  <a:pos x="140" y="1613"/>
                </a:cxn>
                <a:cxn ang="0">
                  <a:pos x="137" y="1682"/>
                </a:cxn>
                <a:cxn ang="0">
                  <a:pos x="134" y="1752"/>
                </a:cxn>
                <a:cxn ang="0">
                  <a:pos x="132" y="1821"/>
                </a:cxn>
                <a:cxn ang="0">
                  <a:pos x="132" y="1889"/>
                </a:cxn>
                <a:cxn ang="0">
                  <a:pos x="134" y="1956"/>
                </a:cxn>
                <a:cxn ang="0">
                  <a:pos x="135" y="2024"/>
                </a:cxn>
                <a:cxn ang="0">
                  <a:pos x="0" y="2024"/>
                </a:cxn>
                <a:cxn ang="0">
                  <a:pos x="0" y="776"/>
                </a:cxn>
                <a:cxn ang="0">
                  <a:pos x="0" y="776"/>
                </a:cxn>
              </a:cxnLst>
              <a:rect l="0" t="0" r="r" b="b"/>
              <a:pathLst>
                <a:path w="857" h="2024">
                  <a:moveTo>
                    <a:pt x="0" y="776"/>
                  </a:moveTo>
                  <a:lnTo>
                    <a:pt x="0" y="776"/>
                  </a:lnTo>
                  <a:lnTo>
                    <a:pt x="38" y="703"/>
                  </a:lnTo>
                  <a:lnTo>
                    <a:pt x="78" y="634"/>
                  </a:lnTo>
                  <a:lnTo>
                    <a:pt x="119" y="566"/>
                  </a:lnTo>
                  <a:lnTo>
                    <a:pt x="162" y="502"/>
                  </a:lnTo>
                  <a:lnTo>
                    <a:pt x="208" y="441"/>
                  </a:lnTo>
                  <a:lnTo>
                    <a:pt x="256" y="381"/>
                  </a:lnTo>
                  <a:lnTo>
                    <a:pt x="305" y="327"/>
                  </a:lnTo>
                  <a:lnTo>
                    <a:pt x="330" y="300"/>
                  </a:lnTo>
                  <a:lnTo>
                    <a:pt x="357" y="274"/>
                  </a:lnTo>
                  <a:lnTo>
                    <a:pt x="385" y="249"/>
                  </a:lnTo>
                  <a:lnTo>
                    <a:pt x="411" y="226"/>
                  </a:lnTo>
                  <a:lnTo>
                    <a:pt x="439" y="203"/>
                  </a:lnTo>
                  <a:lnTo>
                    <a:pt x="469" y="182"/>
                  </a:lnTo>
                  <a:lnTo>
                    <a:pt x="497" y="160"/>
                  </a:lnTo>
                  <a:lnTo>
                    <a:pt x="527" y="140"/>
                  </a:lnTo>
                  <a:lnTo>
                    <a:pt x="558" y="122"/>
                  </a:lnTo>
                  <a:lnTo>
                    <a:pt x="588" y="104"/>
                  </a:lnTo>
                  <a:lnTo>
                    <a:pt x="619" y="87"/>
                  </a:lnTo>
                  <a:lnTo>
                    <a:pt x="652" y="71"/>
                  </a:lnTo>
                  <a:lnTo>
                    <a:pt x="685" y="56"/>
                  </a:lnTo>
                  <a:lnTo>
                    <a:pt x="718" y="43"/>
                  </a:lnTo>
                  <a:lnTo>
                    <a:pt x="751" y="31"/>
                  </a:lnTo>
                  <a:lnTo>
                    <a:pt x="786" y="20"/>
                  </a:lnTo>
                  <a:lnTo>
                    <a:pt x="822" y="10"/>
                  </a:lnTo>
                  <a:lnTo>
                    <a:pt x="857" y="0"/>
                  </a:lnTo>
                  <a:lnTo>
                    <a:pt x="857" y="0"/>
                  </a:lnTo>
                  <a:lnTo>
                    <a:pt x="806" y="46"/>
                  </a:lnTo>
                  <a:lnTo>
                    <a:pt x="754" y="94"/>
                  </a:lnTo>
                  <a:lnTo>
                    <a:pt x="706" y="144"/>
                  </a:lnTo>
                  <a:lnTo>
                    <a:pt x="660" y="196"/>
                  </a:lnTo>
                  <a:lnTo>
                    <a:pt x="617" y="249"/>
                  </a:lnTo>
                  <a:lnTo>
                    <a:pt x="576" y="304"/>
                  </a:lnTo>
                  <a:lnTo>
                    <a:pt x="536" y="362"/>
                  </a:lnTo>
                  <a:lnTo>
                    <a:pt x="498" y="419"/>
                  </a:lnTo>
                  <a:lnTo>
                    <a:pt x="462" y="479"/>
                  </a:lnTo>
                  <a:lnTo>
                    <a:pt x="429" y="538"/>
                  </a:lnTo>
                  <a:lnTo>
                    <a:pt x="398" y="601"/>
                  </a:lnTo>
                  <a:lnTo>
                    <a:pt x="368" y="664"/>
                  </a:lnTo>
                  <a:lnTo>
                    <a:pt x="340" y="728"/>
                  </a:lnTo>
                  <a:lnTo>
                    <a:pt x="315" y="792"/>
                  </a:lnTo>
                  <a:lnTo>
                    <a:pt x="291" y="858"/>
                  </a:lnTo>
                  <a:lnTo>
                    <a:pt x="269" y="925"/>
                  </a:lnTo>
                  <a:lnTo>
                    <a:pt x="249" y="992"/>
                  </a:lnTo>
                  <a:lnTo>
                    <a:pt x="229" y="1060"/>
                  </a:lnTo>
                  <a:lnTo>
                    <a:pt x="213" y="1128"/>
                  </a:lnTo>
                  <a:lnTo>
                    <a:pt x="198" y="1197"/>
                  </a:lnTo>
                  <a:lnTo>
                    <a:pt x="185" y="1266"/>
                  </a:lnTo>
                  <a:lnTo>
                    <a:pt x="173" y="1336"/>
                  </a:lnTo>
                  <a:lnTo>
                    <a:pt x="162" y="1405"/>
                  </a:lnTo>
                  <a:lnTo>
                    <a:pt x="154" y="1474"/>
                  </a:lnTo>
                  <a:lnTo>
                    <a:pt x="147" y="1544"/>
                  </a:lnTo>
                  <a:lnTo>
                    <a:pt x="140" y="1613"/>
                  </a:lnTo>
                  <a:lnTo>
                    <a:pt x="137" y="1682"/>
                  </a:lnTo>
                  <a:lnTo>
                    <a:pt x="134" y="1752"/>
                  </a:lnTo>
                  <a:lnTo>
                    <a:pt x="132" y="1821"/>
                  </a:lnTo>
                  <a:lnTo>
                    <a:pt x="132" y="1889"/>
                  </a:lnTo>
                  <a:lnTo>
                    <a:pt x="134" y="1956"/>
                  </a:lnTo>
                  <a:lnTo>
                    <a:pt x="135" y="2024"/>
                  </a:lnTo>
                  <a:lnTo>
                    <a:pt x="0" y="2024"/>
                  </a:lnTo>
                  <a:lnTo>
                    <a:pt x="0" y="776"/>
                  </a:lnTo>
                  <a:lnTo>
                    <a:pt x="0" y="776"/>
                  </a:lnTo>
                  <a:close/>
                </a:path>
              </a:pathLst>
            </a:custGeom>
            <a:solidFill>
              <a:schemeClr val="accent2">
                <a:lumMod val="40000"/>
                <a:lumOff val="60000"/>
                <a:alpha val="4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9"/>
            <p:cNvSpPr>
              <a:spLocks/>
            </p:cNvSpPr>
            <p:nvPr userDrawn="1"/>
          </p:nvSpPr>
          <p:spPr bwMode="auto">
            <a:xfrm>
              <a:off x="0" y="3371787"/>
              <a:ext cx="2895599" cy="2154237"/>
            </a:xfrm>
            <a:custGeom>
              <a:avLst/>
              <a:gdLst/>
              <a:ahLst/>
              <a:cxnLst>
                <a:cxn ang="0">
                  <a:pos x="0" y="118"/>
                </a:cxn>
                <a:cxn ang="0">
                  <a:pos x="165" y="69"/>
                </a:cxn>
                <a:cxn ang="0">
                  <a:pos x="327" y="33"/>
                </a:cxn>
                <a:cxn ang="0">
                  <a:pos x="487" y="11"/>
                </a:cxn>
                <a:cxn ang="0">
                  <a:pos x="645" y="1"/>
                </a:cxn>
                <a:cxn ang="0">
                  <a:pos x="797" y="1"/>
                </a:cxn>
                <a:cxn ang="0">
                  <a:pos x="946" y="13"/>
                </a:cxn>
                <a:cxn ang="0">
                  <a:pos x="1088" y="33"/>
                </a:cxn>
                <a:cxn ang="0">
                  <a:pos x="1225" y="62"/>
                </a:cxn>
                <a:cxn ang="0">
                  <a:pos x="1352" y="97"/>
                </a:cxn>
                <a:cxn ang="0">
                  <a:pos x="1472" y="138"/>
                </a:cxn>
                <a:cxn ang="0">
                  <a:pos x="1585" y="184"/>
                </a:cxn>
                <a:cxn ang="0">
                  <a:pos x="1685" y="236"/>
                </a:cxn>
                <a:cxn ang="0">
                  <a:pos x="1776" y="288"/>
                </a:cxn>
                <a:cxn ang="0">
                  <a:pos x="1854" y="343"/>
                </a:cxn>
                <a:cxn ang="0">
                  <a:pos x="1921" y="399"/>
                </a:cxn>
                <a:cxn ang="0">
                  <a:pos x="1974" y="455"/>
                </a:cxn>
                <a:cxn ang="0">
                  <a:pos x="1920" y="434"/>
                </a:cxn>
                <a:cxn ang="0">
                  <a:pos x="1804" y="394"/>
                </a:cxn>
                <a:cxn ang="0">
                  <a:pos x="1680" y="361"/>
                </a:cxn>
                <a:cxn ang="0">
                  <a:pos x="1548" y="338"/>
                </a:cxn>
                <a:cxn ang="0">
                  <a:pos x="1413" y="323"/>
                </a:cxn>
                <a:cxn ang="0">
                  <a:pos x="1273" y="321"/>
                </a:cxn>
                <a:cxn ang="0">
                  <a:pos x="1132" y="331"/>
                </a:cxn>
                <a:cxn ang="0">
                  <a:pos x="990" y="356"/>
                </a:cxn>
                <a:cxn ang="0">
                  <a:pos x="919" y="374"/>
                </a:cxn>
                <a:cxn ang="0">
                  <a:pos x="850" y="396"/>
                </a:cxn>
                <a:cxn ang="0">
                  <a:pos x="781" y="424"/>
                </a:cxn>
                <a:cxn ang="0">
                  <a:pos x="711" y="455"/>
                </a:cxn>
                <a:cxn ang="0">
                  <a:pos x="645" y="490"/>
                </a:cxn>
                <a:cxn ang="0">
                  <a:pos x="579" y="531"/>
                </a:cxn>
                <a:cxn ang="0">
                  <a:pos x="515" y="577"/>
                </a:cxn>
                <a:cxn ang="0">
                  <a:pos x="452" y="629"/>
                </a:cxn>
                <a:cxn ang="0">
                  <a:pos x="391" y="685"/>
                </a:cxn>
                <a:cxn ang="0">
                  <a:pos x="333" y="747"/>
                </a:cxn>
                <a:cxn ang="0">
                  <a:pos x="277" y="815"/>
                </a:cxn>
                <a:cxn ang="0">
                  <a:pos x="223" y="889"/>
                </a:cxn>
                <a:cxn ang="0">
                  <a:pos x="172" y="970"/>
                </a:cxn>
                <a:cxn ang="0">
                  <a:pos x="124" y="1056"/>
                </a:cxn>
                <a:cxn ang="0">
                  <a:pos x="79" y="1150"/>
                </a:cxn>
                <a:cxn ang="0">
                  <a:pos x="38" y="1249"/>
                </a:cxn>
                <a:cxn ang="0">
                  <a:pos x="0" y="1357"/>
                </a:cxn>
                <a:cxn ang="0">
                  <a:pos x="0" y="118"/>
                </a:cxn>
              </a:cxnLst>
              <a:rect l="0" t="0" r="r" b="b"/>
              <a:pathLst>
                <a:path w="1974" h="1357">
                  <a:moveTo>
                    <a:pt x="0" y="118"/>
                  </a:moveTo>
                  <a:lnTo>
                    <a:pt x="0" y="118"/>
                  </a:lnTo>
                  <a:lnTo>
                    <a:pt x="83" y="92"/>
                  </a:lnTo>
                  <a:lnTo>
                    <a:pt x="165" y="69"/>
                  </a:lnTo>
                  <a:lnTo>
                    <a:pt x="246" y="49"/>
                  </a:lnTo>
                  <a:lnTo>
                    <a:pt x="327" y="33"/>
                  </a:lnTo>
                  <a:lnTo>
                    <a:pt x="408" y="21"/>
                  </a:lnTo>
                  <a:lnTo>
                    <a:pt x="487" y="11"/>
                  </a:lnTo>
                  <a:lnTo>
                    <a:pt x="566" y="5"/>
                  </a:lnTo>
                  <a:lnTo>
                    <a:pt x="645" y="1"/>
                  </a:lnTo>
                  <a:lnTo>
                    <a:pt x="721" y="0"/>
                  </a:lnTo>
                  <a:lnTo>
                    <a:pt x="797" y="1"/>
                  </a:lnTo>
                  <a:lnTo>
                    <a:pt x="873" y="6"/>
                  </a:lnTo>
                  <a:lnTo>
                    <a:pt x="946" y="13"/>
                  </a:lnTo>
                  <a:lnTo>
                    <a:pt x="1018" y="23"/>
                  </a:lnTo>
                  <a:lnTo>
                    <a:pt x="1088" y="33"/>
                  </a:lnTo>
                  <a:lnTo>
                    <a:pt x="1157" y="47"/>
                  </a:lnTo>
                  <a:lnTo>
                    <a:pt x="1225" y="62"/>
                  </a:lnTo>
                  <a:lnTo>
                    <a:pt x="1289" y="79"/>
                  </a:lnTo>
                  <a:lnTo>
                    <a:pt x="1352" y="97"/>
                  </a:lnTo>
                  <a:lnTo>
                    <a:pt x="1413" y="117"/>
                  </a:lnTo>
                  <a:lnTo>
                    <a:pt x="1472" y="138"/>
                  </a:lnTo>
                  <a:lnTo>
                    <a:pt x="1530" y="161"/>
                  </a:lnTo>
                  <a:lnTo>
                    <a:pt x="1585" y="184"/>
                  </a:lnTo>
                  <a:lnTo>
                    <a:pt x="1636" y="209"/>
                  </a:lnTo>
                  <a:lnTo>
                    <a:pt x="1685" y="236"/>
                  </a:lnTo>
                  <a:lnTo>
                    <a:pt x="1732" y="262"/>
                  </a:lnTo>
                  <a:lnTo>
                    <a:pt x="1776" y="288"/>
                  </a:lnTo>
                  <a:lnTo>
                    <a:pt x="1816" y="315"/>
                  </a:lnTo>
                  <a:lnTo>
                    <a:pt x="1854" y="343"/>
                  </a:lnTo>
                  <a:lnTo>
                    <a:pt x="1888" y="371"/>
                  </a:lnTo>
                  <a:lnTo>
                    <a:pt x="1921" y="399"/>
                  </a:lnTo>
                  <a:lnTo>
                    <a:pt x="1949" y="427"/>
                  </a:lnTo>
                  <a:lnTo>
                    <a:pt x="1974" y="455"/>
                  </a:lnTo>
                  <a:lnTo>
                    <a:pt x="1974" y="455"/>
                  </a:lnTo>
                  <a:lnTo>
                    <a:pt x="1920" y="434"/>
                  </a:lnTo>
                  <a:lnTo>
                    <a:pt x="1864" y="412"/>
                  </a:lnTo>
                  <a:lnTo>
                    <a:pt x="1804" y="394"/>
                  </a:lnTo>
                  <a:lnTo>
                    <a:pt x="1743" y="376"/>
                  </a:lnTo>
                  <a:lnTo>
                    <a:pt x="1680" y="361"/>
                  </a:lnTo>
                  <a:lnTo>
                    <a:pt x="1614" y="348"/>
                  </a:lnTo>
                  <a:lnTo>
                    <a:pt x="1548" y="338"/>
                  </a:lnTo>
                  <a:lnTo>
                    <a:pt x="1481" y="330"/>
                  </a:lnTo>
                  <a:lnTo>
                    <a:pt x="1413" y="323"/>
                  </a:lnTo>
                  <a:lnTo>
                    <a:pt x="1344" y="320"/>
                  </a:lnTo>
                  <a:lnTo>
                    <a:pt x="1273" y="321"/>
                  </a:lnTo>
                  <a:lnTo>
                    <a:pt x="1203" y="325"/>
                  </a:lnTo>
                  <a:lnTo>
                    <a:pt x="1132" y="331"/>
                  </a:lnTo>
                  <a:lnTo>
                    <a:pt x="1061" y="341"/>
                  </a:lnTo>
                  <a:lnTo>
                    <a:pt x="990" y="356"/>
                  </a:lnTo>
                  <a:lnTo>
                    <a:pt x="954" y="364"/>
                  </a:lnTo>
                  <a:lnTo>
                    <a:pt x="919" y="374"/>
                  </a:lnTo>
                  <a:lnTo>
                    <a:pt x="885" y="384"/>
                  </a:lnTo>
                  <a:lnTo>
                    <a:pt x="850" y="396"/>
                  </a:lnTo>
                  <a:lnTo>
                    <a:pt x="815" y="409"/>
                  </a:lnTo>
                  <a:lnTo>
                    <a:pt x="781" y="424"/>
                  </a:lnTo>
                  <a:lnTo>
                    <a:pt x="746" y="439"/>
                  </a:lnTo>
                  <a:lnTo>
                    <a:pt x="711" y="455"/>
                  </a:lnTo>
                  <a:lnTo>
                    <a:pt x="678" y="472"/>
                  </a:lnTo>
                  <a:lnTo>
                    <a:pt x="645" y="490"/>
                  </a:lnTo>
                  <a:lnTo>
                    <a:pt x="612" y="510"/>
                  </a:lnTo>
                  <a:lnTo>
                    <a:pt x="579" y="531"/>
                  </a:lnTo>
                  <a:lnTo>
                    <a:pt x="546" y="554"/>
                  </a:lnTo>
                  <a:lnTo>
                    <a:pt x="515" y="577"/>
                  </a:lnTo>
                  <a:lnTo>
                    <a:pt x="484" y="602"/>
                  </a:lnTo>
                  <a:lnTo>
                    <a:pt x="452" y="629"/>
                  </a:lnTo>
                  <a:lnTo>
                    <a:pt x="421" y="657"/>
                  </a:lnTo>
                  <a:lnTo>
                    <a:pt x="391" y="685"/>
                  </a:lnTo>
                  <a:lnTo>
                    <a:pt x="361" y="716"/>
                  </a:lnTo>
                  <a:lnTo>
                    <a:pt x="333" y="747"/>
                  </a:lnTo>
                  <a:lnTo>
                    <a:pt x="304" y="780"/>
                  </a:lnTo>
                  <a:lnTo>
                    <a:pt x="277" y="815"/>
                  </a:lnTo>
                  <a:lnTo>
                    <a:pt x="249" y="851"/>
                  </a:lnTo>
                  <a:lnTo>
                    <a:pt x="223" y="889"/>
                  </a:lnTo>
                  <a:lnTo>
                    <a:pt x="198" y="929"/>
                  </a:lnTo>
                  <a:lnTo>
                    <a:pt x="172" y="970"/>
                  </a:lnTo>
                  <a:lnTo>
                    <a:pt x="149" y="1012"/>
                  </a:lnTo>
                  <a:lnTo>
                    <a:pt x="124" y="1056"/>
                  </a:lnTo>
                  <a:lnTo>
                    <a:pt x="101" y="1102"/>
                  </a:lnTo>
                  <a:lnTo>
                    <a:pt x="79" y="1150"/>
                  </a:lnTo>
                  <a:lnTo>
                    <a:pt x="58" y="1198"/>
                  </a:lnTo>
                  <a:lnTo>
                    <a:pt x="38" y="1249"/>
                  </a:lnTo>
                  <a:lnTo>
                    <a:pt x="18" y="1302"/>
                  </a:lnTo>
                  <a:lnTo>
                    <a:pt x="0" y="1357"/>
                  </a:lnTo>
                  <a:lnTo>
                    <a:pt x="0" y="118"/>
                  </a:lnTo>
                  <a:lnTo>
                    <a:pt x="0" y="118"/>
                  </a:lnTo>
                  <a:close/>
                </a:path>
              </a:pathLst>
            </a:custGeom>
            <a:solidFill>
              <a:schemeClr val="accent2">
                <a:lumMod val="40000"/>
                <a:lumOff val="6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0"/>
            <p:cNvSpPr>
              <a:spLocks/>
            </p:cNvSpPr>
            <p:nvPr userDrawn="1"/>
          </p:nvSpPr>
          <p:spPr bwMode="auto">
            <a:xfrm>
              <a:off x="1502664" y="5586916"/>
              <a:ext cx="6519672" cy="5913188"/>
            </a:xfrm>
            <a:custGeom>
              <a:avLst/>
              <a:gdLst/>
              <a:ahLst/>
              <a:cxnLst>
                <a:cxn ang="0">
                  <a:pos x="1377" y="130"/>
                </a:cxn>
                <a:cxn ang="0">
                  <a:pos x="1299" y="89"/>
                </a:cxn>
                <a:cxn ang="0">
                  <a:pos x="1220" y="56"/>
                </a:cxn>
                <a:cxn ang="0">
                  <a:pos x="1137" y="30"/>
                </a:cxn>
                <a:cxn ang="0">
                  <a:pos x="1052" y="11"/>
                </a:cxn>
                <a:cxn ang="0">
                  <a:pos x="966" y="2"/>
                </a:cxn>
                <a:cxn ang="0">
                  <a:pos x="880" y="0"/>
                </a:cxn>
                <a:cxn ang="0">
                  <a:pos x="794" y="5"/>
                </a:cxn>
                <a:cxn ang="0">
                  <a:pos x="708" y="18"/>
                </a:cxn>
                <a:cxn ang="0">
                  <a:pos x="624" y="40"/>
                </a:cxn>
                <a:cxn ang="0">
                  <a:pos x="543" y="69"/>
                </a:cxn>
                <a:cxn ang="0">
                  <a:pos x="466" y="107"/>
                </a:cxn>
                <a:cxn ang="0">
                  <a:pos x="391" y="155"/>
                </a:cxn>
                <a:cxn ang="0">
                  <a:pos x="322" y="210"/>
                </a:cxn>
                <a:cxn ang="0">
                  <a:pos x="258" y="272"/>
                </a:cxn>
                <a:cxn ang="0">
                  <a:pos x="200" y="345"/>
                </a:cxn>
                <a:cxn ang="0">
                  <a:pos x="149" y="426"/>
                </a:cxn>
                <a:cxn ang="0">
                  <a:pos x="124" y="472"/>
                </a:cxn>
                <a:cxn ang="0">
                  <a:pos x="83" y="568"/>
                </a:cxn>
                <a:cxn ang="0">
                  <a:pos x="48" y="667"/>
                </a:cxn>
                <a:cxn ang="0">
                  <a:pos x="23" y="769"/>
                </a:cxn>
                <a:cxn ang="0">
                  <a:pos x="7" y="875"/>
                </a:cxn>
                <a:cxn ang="0">
                  <a:pos x="0" y="982"/>
                </a:cxn>
                <a:cxn ang="0">
                  <a:pos x="2" y="1090"/>
                </a:cxn>
                <a:cxn ang="0">
                  <a:pos x="12" y="1200"/>
                </a:cxn>
                <a:cxn ang="0">
                  <a:pos x="31" y="1311"/>
                </a:cxn>
                <a:cxn ang="0">
                  <a:pos x="61" y="1420"/>
                </a:cxn>
                <a:cxn ang="0">
                  <a:pos x="101" y="1529"/>
                </a:cxn>
                <a:cxn ang="0">
                  <a:pos x="149" y="1636"/>
                </a:cxn>
                <a:cxn ang="0">
                  <a:pos x="206" y="1742"/>
                </a:cxn>
                <a:cxn ang="0">
                  <a:pos x="274" y="1844"/>
                </a:cxn>
                <a:cxn ang="0">
                  <a:pos x="353" y="1943"/>
                </a:cxn>
                <a:cxn ang="0">
                  <a:pos x="441" y="2039"/>
                </a:cxn>
                <a:cxn ang="0">
                  <a:pos x="2552" y="2085"/>
                </a:cxn>
                <a:cxn ang="0">
                  <a:pos x="2526" y="2070"/>
                </a:cxn>
                <a:cxn ang="0">
                  <a:pos x="2336" y="1955"/>
                </a:cxn>
                <a:cxn ang="0">
                  <a:pos x="2192" y="1860"/>
                </a:cxn>
                <a:cxn ang="0">
                  <a:pos x="2025" y="1748"/>
                </a:cxn>
                <a:cxn ang="0">
                  <a:pos x="1849" y="1619"/>
                </a:cxn>
                <a:cxn ang="0">
                  <a:pos x="1667" y="1477"/>
                </a:cxn>
                <a:cxn ang="0">
                  <a:pos x="1492" y="1326"/>
                </a:cxn>
                <a:cxn ang="0">
                  <a:pos x="1410" y="1246"/>
                </a:cxn>
                <a:cxn ang="0">
                  <a:pos x="1332" y="1167"/>
                </a:cxn>
                <a:cxn ang="0">
                  <a:pos x="1261" y="1086"/>
                </a:cxn>
                <a:cxn ang="0">
                  <a:pos x="1195" y="1004"/>
                </a:cxn>
                <a:cxn ang="0">
                  <a:pos x="1139" y="923"/>
                </a:cxn>
                <a:cxn ang="0">
                  <a:pos x="1091" y="840"/>
                </a:cxn>
                <a:cxn ang="0">
                  <a:pos x="1055" y="761"/>
                </a:cxn>
                <a:cxn ang="0">
                  <a:pos x="1030" y="680"/>
                </a:cxn>
                <a:cxn ang="0">
                  <a:pos x="1017" y="602"/>
                </a:cxn>
                <a:cxn ang="0">
                  <a:pos x="1019" y="527"/>
                </a:cxn>
                <a:cxn ang="0">
                  <a:pos x="1028" y="470"/>
                </a:cxn>
                <a:cxn ang="0">
                  <a:pos x="1040" y="434"/>
                </a:cxn>
                <a:cxn ang="0">
                  <a:pos x="1057" y="398"/>
                </a:cxn>
                <a:cxn ang="0">
                  <a:pos x="1076" y="363"/>
                </a:cxn>
                <a:cxn ang="0">
                  <a:pos x="1101" y="330"/>
                </a:cxn>
                <a:cxn ang="0">
                  <a:pos x="1131" y="295"/>
                </a:cxn>
                <a:cxn ang="0">
                  <a:pos x="1182" y="248"/>
                </a:cxn>
                <a:cxn ang="0">
                  <a:pos x="1269" y="186"/>
                </a:cxn>
                <a:cxn ang="0">
                  <a:pos x="1377" y="130"/>
                </a:cxn>
              </a:cxnLst>
              <a:rect l="0" t="0" r="r" b="b"/>
              <a:pathLst>
                <a:path w="2552" h="2085">
                  <a:moveTo>
                    <a:pt x="1377" y="130"/>
                  </a:moveTo>
                  <a:lnTo>
                    <a:pt x="1377" y="130"/>
                  </a:lnTo>
                  <a:lnTo>
                    <a:pt x="1339" y="109"/>
                  </a:lnTo>
                  <a:lnTo>
                    <a:pt x="1299" y="89"/>
                  </a:lnTo>
                  <a:lnTo>
                    <a:pt x="1260" y="73"/>
                  </a:lnTo>
                  <a:lnTo>
                    <a:pt x="1220" y="56"/>
                  </a:lnTo>
                  <a:lnTo>
                    <a:pt x="1179" y="43"/>
                  </a:lnTo>
                  <a:lnTo>
                    <a:pt x="1137" y="30"/>
                  </a:lnTo>
                  <a:lnTo>
                    <a:pt x="1094" y="20"/>
                  </a:lnTo>
                  <a:lnTo>
                    <a:pt x="1052" y="11"/>
                  </a:lnTo>
                  <a:lnTo>
                    <a:pt x="1009" y="7"/>
                  </a:lnTo>
                  <a:lnTo>
                    <a:pt x="966" y="2"/>
                  </a:lnTo>
                  <a:lnTo>
                    <a:pt x="923" y="0"/>
                  </a:lnTo>
                  <a:lnTo>
                    <a:pt x="880" y="0"/>
                  </a:lnTo>
                  <a:lnTo>
                    <a:pt x="837" y="2"/>
                  </a:lnTo>
                  <a:lnTo>
                    <a:pt x="794" y="5"/>
                  </a:lnTo>
                  <a:lnTo>
                    <a:pt x="751" y="10"/>
                  </a:lnTo>
                  <a:lnTo>
                    <a:pt x="708" y="18"/>
                  </a:lnTo>
                  <a:lnTo>
                    <a:pt x="667" y="28"/>
                  </a:lnTo>
                  <a:lnTo>
                    <a:pt x="624" y="40"/>
                  </a:lnTo>
                  <a:lnTo>
                    <a:pt x="584" y="54"/>
                  </a:lnTo>
                  <a:lnTo>
                    <a:pt x="543" y="69"/>
                  </a:lnTo>
                  <a:lnTo>
                    <a:pt x="504" y="87"/>
                  </a:lnTo>
                  <a:lnTo>
                    <a:pt x="466" y="107"/>
                  </a:lnTo>
                  <a:lnTo>
                    <a:pt x="428" y="130"/>
                  </a:lnTo>
                  <a:lnTo>
                    <a:pt x="391" y="155"/>
                  </a:lnTo>
                  <a:lnTo>
                    <a:pt x="357" y="182"/>
                  </a:lnTo>
                  <a:lnTo>
                    <a:pt x="322" y="210"/>
                  </a:lnTo>
                  <a:lnTo>
                    <a:pt x="289" y="241"/>
                  </a:lnTo>
                  <a:lnTo>
                    <a:pt x="258" y="272"/>
                  </a:lnTo>
                  <a:lnTo>
                    <a:pt x="228" y="309"/>
                  </a:lnTo>
                  <a:lnTo>
                    <a:pt x="200" y="345"/>
                  </a:lnTo>
                  <a:lnTo>
                    <a:pt x="173" y="385"/>
                  </a:lnTo>
                  <a:lnTo>
                    <a:pt x="149" y="426"/>
                  </a:lnTo>
                  <a:lnTo>
                    <a:pt x="149" y="426"/>
                  </a:lnTo>
                  <a:lnTo>
                    <a:pt x="124" y="472"/>
                  </a:lnTo>
                  <a:lnTo>
                    <a:pt x="102" y="520"/>
                  </a:lnTo>
                  <a:lnTo>
                    <a:pt x="83" y="568"/>
                  </a:lnTo>
                  <a:lnTo>
                    <a:pt x="64" y="617"/>
                  </a:lnTo>
                  <a:lnTo>
                    <a:pt x="48" y="667"/>
                  </a:lnTo>
                  <a:lnTo>
                    <a:pt x="35" y="718"/>
                  </a:lnTo>
                  <a:lnTo>
                    <a:pt x="23" y="769"/>
                  </a:lnTo>
                  <a:lnTo>
                    <a:pt x="15" y="822"/>
                  </a:lnTo>
                  <a:lnTo>
                    <a:pt x="7" y="875"/>
                  </a:lnTo>
                  <a:lnTo>
                    <a:pt x="2" y="928"/>
                  </a:lnTo>
                  <a:lnTo>
                    <a:pt x="0" y="982"/>
                  </a:lnTo>
                  <a:lnTo>
                    <a:pt x="0" y="1035"/>
                  </a:lnTo>
                  <a:lnTo>
                    <a:pt x="2" y="1090"/>
                  </a:lnTo>
                  <a:lnTo>
                    <a:pt x="5" y="1146"/>
                  </a:lnTo>
                  <a:lnTo>
                    <a:pt x="12" y="1200"/>
                  </a:lnTo>
                  <a:lnTo>
                    <a:pt x="22" y="1255"/>
                  </a:lnTo>
                  <a:lnTo>
                    <a:pt x="31" y="1311"/>
                  </a:lnTo>
                  <a:lnTo>
                    <a:pt x="46" y="1365"/>
                  </a:lnTo>
                  <a:lnTo>
                    <a:pt x="61" y="1420"/>
                  </a:lnTo>
                  <a:lnTo>
                    <a:pt x="79" y="1474"/>
                  </a:lnTo>
                  <a:lnTo>
                    <a:pt x="101" y="1529"/>
                  </a:lnTo>
                  <a:lnTo>
                    <a:pt x="124" y="1583"/>
                  </a:lnTo>
                  <a:lnTo>
                    <a:pt x="149" y="1636"/>
                  </a:lnTo>
                  <a:lnTo>
                    <a:pt x="177" y="1689"/>
                  </a:lnTo>
                  <a:lnTo>
                    <a:pt x="206" y="1742"/>
                  </a:lnTo>
                  <a:lnTo>
                    <a:pt x="239" y="1793"/>
                  </a:lnTo>
                  <a:lnTo>
                    <a:pt x="274" y="1844"/>
                  </a:lnTo>
                  <a:lnTo>
                    <a:pt x="312" y="1895"/>
                  </a:lnTo>
                  <a:lnTo>
                    <a:pt x="353" y="1943"/>
                  </a:lnTo>
                  <a:lnTo>
                    <a:pt x="396" y="1993"/>
                  </a:lnTo>
                  <a:lnTo>
                    <a:pt x="441" y="2039"/>
                  </a:lnTo>
                  <a:lnTo>
                    <a:pt x="489" y="2085"/>
                  </a:lnTo>
                  <a:lnTo>
                    <a:pt x="2552" y="2085"/>
                  </a:lnTo>
                  <a:lnTo>
                    <a:pt x="2552" y="2085"/>
                  </a:lnTo>
                  <a:lnTo>
                    <a:pt x="2526" y="2070"/>
                  </a:lnTo>
                  <a:lnTo>
                    <a:pt x="2450" y="2026"/>
                  </a:lnTo>
                  <a:lnTo>
                    <a:pt x="2336" y="1955"/>
                  </a:lnTo>
                  <a:lnTo>
                    <a:pt x="2266" y="1910"/>
                  </a:lnTo>
                  <a:lnTo>
                    <a:pt x="2192" y="1860"/>
                  </a:lnTo>
                  <a:lnTo>
                    <a:pt x="2111" y="1808"/>
                  </a:lnTo>
                  <a:lnTo>
                    <a:pt x="2025" y="1748"/>
                  </a:lnTo>
                  <a:lnTo>
                    <a:pt x="1938" y="1685"/>
                  </a:lnTo>
                  <a:lnTo>
                    <a:pt x="1849" y="1619"/>
                  </a:lnTo>
                  <a:lnTo>
                    <a:pt x="1758" y="1550"/>
                  </a:lnTo>
                  <a:lnTo>
                    <a:pt x="1667" y="1477"/>
                  </a:lnTo>
                  <a:lnTo>
                    <a:pt x="1578" y="1403"/>
                  </a:lnTo>
                  <a:lnTo>
                    <a:pt x="1492" y="1326"/>
                  </a:lnTo>
                  <a:lnTo>
                    <a:pt x="1451" y="1286"/>
                  </a:lnTo>
                  <a:lnTo>
                    <a:pt x="1410" y="1246"/>
                  </a:lnTo>
                  <a:lnTo>
                    <a:pt x="1370" y="1207"/>
                  </a:lnTo>
                  <a:lnTo>
                    <a:pt x="1332" y="1167"/>
                  </a:lnTo>
                  <a:lnTo>
                    <a:pt x="1296" y="1126"/>
                  </a:lnTo>
                  <a:lnTo>
                    <a:pt x="1261" y="1086"/>
                  </a:lnTo>
                  <a:lnTo>
                    <a:pt x="1227" y="1045"/>
                  </a:lnTo>
                  <a:lnTo>
                    <a:pt x="1195" y="1004"/>
                  </a:lnTo>
                  <a:lnTo>
                    <a:pt x="1167" y="962"/>
                  </a:lnTo>
                  <a:lnTo>
                    <a:pt x="1139" y="923"/>
                  </a:lnTo>
                  <a:lnTo>
                    <a:pt x="1114" y="881"/>
                  </a:lnTo>
                  <a:lnTo>
                    <a:pt x="1091" y="840"/>
                  </a:lnTo>
                  <a:lnTo>
                    <a:pt x="1071" y="801"/>
                  </a:lnTo>
                  <a:lnTo>
                    <a:pt x="1055" y="761"/>
                  </a:lnTo>
                  <a:lnTo>
                    <a:pt x="1042" y="720"/>
                  </a:lnTo>
                  <a:lnTo>
                    <a:pt x="1030" y="680"/>
                  </a:lnTo>
                  <a:lnTo>
                    <a:pt x="1022" y="642"/>
                  </a:lnTo>
                  <a:lnTo>
                    <a:pt x="1017" y="602"/>
                  </a:lnTo>
                  <a:lnTo>
                    <a:pt x="1015" y="565"/>
                  </a:lnTo>
                  <a:lnTo>
                    <a:pt x="1019" y="527"/>
                  </a:lnTo>
                  <a:lnTo>
                    <a:pt x="1023" y="489"/>
                  </a:lnTo>
                  <a:lnTo>
                    <a:pt x="1028" y="470"/>
                  </a:lnTo>
                  <a:lnTo>
                    <a:pt x="1033" y="452"/>
                  </a:lnTo>
                  <a:lnTo>
                    <a:pt x="1040" y="434"/>
                  </a:lnTo>
                  <a:lnTo>
                    <a:pt x="1048" y="416"/>
                  </a:lnTo>
                  <a:lnTo>
                    <a:pt x="1057" y="398"/>
                  </a:lnTo>
                  <a:lnTo>
                    <a:pt x="1066" y="381"/>
                  </a:lnTo>
                  <a:lnTo>
                    <a:pt x="1076" y="363"/>
                  </a:lnTo>
                  <a:lnTo>
                    <a:pt x="1088" y="347"/>
                  </a:lnTo>
                  <a:lnTo>
                    <a:pt x="1101" y="330"/>
                  </a:lnTo>
                  <a:lnTo>
                    <a:pt x="1116" y="312"/>
                  </a:lnTo>
                  <a:lnTo>
                    <a:pt x="1131" y="295"/>
                  </a:lnTo>
                  <a:lnTo>
                    <a:pt x="1147" y="281"/>
                  </a:lnTo>
                  <a:lnTo>
                    <a:pt x="1182" y="248"/>
                  </a:lnTo>
                  <a:lnTo>
                    <a:pt x="1223" y="216"/>
                  </a:lnTo>
                  <a:lnTo>
                    <a:pt x="1269" y="186"/>
                  </a:lnTo>
                  <a:lnTo>
                    <a:pt x="1321" y="158"/>
                  </a:lnTo>
                  <a:lnTo>
                    <a:pt x="1377" y="130"/>
                  </a:lnTo>
                  <a:lnTo>
                    <a:pt x="1377" y="130"/>
                  </a:lnTo>
                  <a:close/>
                </a:path>
              </a:pathLst>
            </a:custGeom>
            <a:solidFill>
              <a:schemeClr val="bg1">
                <a:lumMod val="95000"/>
                <a:alpha val="34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1"/>
            <p:cNvSpPr>
              <a:spLocks/>
            </p:cNvSpPr>
            <p:nvPr userDrawn="1"/>
          </p:nvSpPr>
          <p:spPr bwMode="auto">
            <a:xfrm>
              <a:off x="1155002" y="5801712"/>
              <a:ext cx="3420932" cy="5698392"/>
            </a:xfrm>
            <a:custGeom>
              <a:avLst/>
              <a:gdLst/>
              <a:ahLst/>
              <a:cxnLst>
                <a:cxn ang="0">
                  <a:pos x="99" y="1804"/>
                </a:cxn>
                <a:cxn ang="0">
                  <a:pos x="57" y="1647"/>
                </a:cxn>
                <a:cxn ang="0">
                  <a:pos x="29" y="1492"/>
                </a:cxn>
                <a:cxn ang="0">
                  <a:pos x="10" y="1342"/>
                </a:cxn>
                <a:cxn ang="0">
                  <a:pos x="1" y="1195"/>
                </a:cxn>
                <a:cxn ang="0">
                  <a:pos x="1" y="1054"/>
                </a:cxn>
                <a:cxn ang="0">
                  <a:pos x="10" y="919"/>
                </a:cxn>
                <a:cxn ang="0">
                  <a:pos x="26" y="790"/>
                </a:cxn>
                <a:cxn ang="0">
                  <a:pos x="49" y="667"/>
                </a:cxn>
                <a:cxn ang="0">
                  <a:pos x="81" y="553"/>
                </a:cxn>
                <a:cxn ang="0">
                  <a:pos x="117" y="445"/>
                </a:cxn>
                <a:cxn ang="0">
                  <a:pos x="158" y="346"/>
                </a:cxn>
                <a:cxn ang="0">
                  <a:pos x="203" y="255"/>
                </a:cxn>
                <a:cxn ang="0">
                  <a:pos x="254" y="176"/>
                </a:cxn>
                <a:cxn ang="0">
                  <a:pos x="307" y="105"/>
                </a:cxn>
                <a:cxn ang="0">
                  <a:pos x="363" y="47"/>
                </a:cxn>
                <a:cxn ang="0">
                  <a:pos x="421" y="0"/>
                </a:cxn>
                <a:cxn ang="0">
                  <a:pos x="383" y="57"/>
                </a:cxn>
                <a:cxn ang="0">
                  <a:pos x="317" y="176"/>
                </a:cxn>
                <a:cxn ang="0">
                  <a:pos x="265" y="298"/>
                </a:cxn>
                <a:cxn ang="0">
                  <a:pos x="226" y="421"/>
                </a:cxn>
                <a:cxn ang="0">
                  <a:pos x="201" y="544"/>
                </a:cxn>
                <a:cxn ang="0">
                  <a:pos x="188" y="667"/>
                </a:cxn>
                <a:cxn ang="0">
                  <a:pos x="186" y="789"/>
                </a:cxn>
                <a:cxn ang="0">
                  <a:pos x="196" y="911"/>
                </a:cxn>
                <a:cxn ang="0">
                  <a:pos x="219" y="1030"/>
                </a:cxn>
                <a:cxn ang="0">
                  <a:pos x="252" y="1147"/>
                </a:cxn>
                <a:cxn ang="0">
                  <a:pos x="297" y="1261"/>
                </a:cxn>
                <a:cxn ang="0">
                  <a:pos x="351" y="1371"/>
                </a:cxn>
                <a:cxn ang="0">
                  <a:pos x="416" y="1477"/>
                </a:cxn>
                <a:cxn ang="0">
                  <a:pos x="492" y="1578"/>
                </a:cxn>
                <a:cxn ang="0">
                  <a:pos x="576" y="1674"/>
                </a:cxn>
                <a:cxn ang="0">
                  <a:pos x="668" y="1763"/>
                </a:cxn>
                <a:cxn ang="0">
                  <a:pos x="99" y="1804"/>
                </a:cxn>
              </a:cxnLst>
              <a:rect l="0" t="0" r="r" b="b"/>
              <a:pathLst>
                <a:path w="718" h="1804">
                  <a:moveTo>
                    <a:pt x="99" y="1804"/>
                  </a:moveTo>
                  <a:lnTo>
                    <a:pt x="99" y="1804"/>
                  </a:lnTo>
                  <a:lnTo>
                    <a:pt x="77" y="1725"/>
                  </a:lnTo>
                  <a:lnTo>
                    <a:pt x="57" y="1647"/>
                  </a:lnTo>
                  <a:lnTo>
                    <a:pt x="43" y="1570"/>
                  </a:lnTo>
                  <a:lnTo>
                    <a:pt x="29" y="1492"/>
                  </a:lnTo>
                  <a:lnTo>
                    <a:pt x="18" y="1416"/>
                  </a:lnTo>
                  <a:lnTo>
                    <a:pt x="10" y="1342"/>
                  </a:lnTo>
                  <a:lnTo>
                    <a:pt x="5" y="1267"/>
                  </a:lnTo>
                  <a:lnTo>
                    <a:pt x="1" y="1195"/>
                  </a:lnTo>
                  <a:lnTo>
                    <a:pt x="0" y="1124"/>
                  </a:lnTo>
                  <a:lnTo>
                    <a:pt x="1" y="1054"/>
                  </a:lnTo>
                  <a:lnTo>
                    <a:pt x="5" y="987"/>
                  </a:lnTo>
                  <a:lnTo>
                    <a:pt x="10" y="919"/>
                  </a:lnTo>
                  <a:lnTo>
                    <a:pt x="18" y="853"/>
                  </a:lnTo>
                  <a:lnTo>
                    <a:pt x="26" y="790"/>
                  </a:lnTo>
                  <a:lnTo>
                    <a:pt x="38" y="728"/>
                  </a:lnTo>
                  <a:lnTo>
                    <a:pt x="49" y="667"/>
                  </a:lnTo>
                  <a:lnTo>
                    <a:pt x="64" y="609"/>
                  </a:lnTo>
                  <a:lnTo>
                    <a:pt x="81" y="553"/>
                  </a:lnTo>
                  <a:lnTo>
                    <a:pt x="97" y="496"/>
                  </a:lnTo>
                  <a:lnTo>
                    <a:pt x="117" y="445"/>
                  </a:lnTo>
                  <a:lnTo>
                    <a:pt x="137" y="394"/>
                  </a:lnTo>
                  <a:lnTo>
                    <a:pt x="158" y="346"/>
                  </a:lnTo>
                  <a:lnTo>
                    <a:pt x="180" y="300"/>
                  </a:lnTo>
                  <a:lnTo>
                    <a:pt x="203" y="255"/>
                  </a:lnTo>
                  <a:lnTo>
                    <a:pt x="227" y="214"/>
                  </a:lnTo>
                  <a:lnTo>
                    <a:pt x="254" y="176"/>
                  </a:lnTo>
                  <a:lnTo>
                    <a:pt x="280" y="140"/>
                  </a:lnTo>
                  <a:lnTo>
                    <a:pt x="307" y="105"/>
                  </a:lnTo>
                  <a:lnTo>
                    <a:pt x="335" y="76"/>
                  </a:lnTo>
                  <a:lnTo>
                    <a:pt x="363" y="47"/>
                  </a:lnTo>
                  <a:lnTo>
                    <a:pt x="391" y="21"/>
                  </a:lnTo>
                  <a:lnTo>
                    <a:pt x="421" y="0"/>
                  </a:lnTo>
                  <a:lnTo>
                    <a:pt x="421" y="0"/>
                  </a:lnTo>
                  <a:lnTo>
                    <a:pt x="383" y="57"/>
                  </a:lnTo>
                  <a:lnTo>
                    <a:pt x="348" y="117"/>
                  </a:lnTo>
                  <a:lnTo>
                    <a:pt x="317" y="176"/>
                  </a:lnTo>
                  <a:lnTo>
                    <a:pt x="289" y="237"/>
                  </a:lnTo>
                  <a:lnTo>
                    <a:pt x="265" y="298"/>
                  </a:lnTo>
                  <a:lnTo>
                    <a:pt x="244" y="359"/>
                  </a:lnTo>
                  <a:lnTo>
                    <a:pt x="226" y="421"/>
                  </a:lnTo>
                  <a:lnTo>
                    <a:pt x="213" y="482"/>
                  </a:lnTo>
                  <a:lnTo>
                    <a:pt x="201" y="544"/>
                  </a:lnTo>
                  <a:lnTo>
                    <a:pt x="193" y="605"/>
                  </a:lnTo>
                  <a:lnTo>
                    <a:pt x="188" y="667"/>
                  </a:lnTo>
                  <a:lnTo>
                    <a:pt x="185" y="728"/>
                  </a:lnTo>
                  <a:lnTo>
                    <a:pt x="186" y="789"/>
                  </a:lnTo>
                  <a:lnTo>
                    <a:pt x="189" y="850"/>
                  </a:lnTo>
                  <a:lnTo>
                    <a:pt x="196" y="911"/>
                  </a:lnTo>
                  <a:lnTo>
                    <a:pt x="206" y="970"/>
                  </a:lnTo>
                  <a:lnTo>
                    <a:pt x="219" y="1030"/>
                  </a:lnTo>
                  <a:lnTo>
                    <a:pt x="234" y="1089"/>
                  </a:lnTo>
                  <a:lnTo>
                    <a:pt x="252" y="1147"/>
                  </a:lnTo>
                  <a:lnTo>
                    <a:pt x="274" y="1205"/>
                  </a:lnTo>
                  <a:lnTo>
                    <a:pt x="297" y="1261"/>
                  </a:lnTo>
                  <a:lnTo>
                    <a:pt x="323" y="1317"/>
                  </a:lnTo>
                  <a:lnTo>
                    <a:pt x="351" y="1371"/>
                  </a:lnTo>
                  <a:lnTo>
                    <a:pt x="383" y="1424"/>
                  </a:lnTo>
                  <a:lnTo>
                    <a:pt x="416" y="1477"/>
                  </a:lnTo>
                  <a:lnTo>
                    <a:pt x="452" y="1528"/>
                  </a:lnTo>
                  <a:lnTo>
                    <a:pt x="492" y="1578"/>
                  </a:lnTo>
                  <a:lnTo>
                    <a:pt x="531" y="1626"/>
                  </a:lnTo>
                  <a:lnTo>
                    <a:pt x="576" y="1674"/>
                  </a:lnTo>
                  <a:lnTo>
                    <a:pt x="620" y="1718"/>
                  </a:lnTo>
                  <a:lnTo>
                    <a:pt x="668" y="1763"/>
                  </a:lnTo>
                  <a:lnTo>
                    <a:pt x="718" y="1804"/>
                  </a:lnTo>
                  <a:lnTo>
                    <a:pt x="99" y="1804"/>
                  </a:lnTo>
                  <a:lnTo>
                    <a:pt x="99" y="1804"/>
                  </a:lnTo>
                  <a:close/>
                </a:path>
              </a:pathLst>
            </a:custGeom>
            <a:solidFill>
              <a:schemeClr val="accent2">
                <a:lumMod val="60000"/>
                <a:lumOff val="40000"/>
                <a:alpha val="37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advTm="10000">
    <p:fade/>
  </p:transition>
  <p:txStyles>
    <p:titleStyle>
      <a:lvl1pPr algn="l" defTabSz="914400" rtl="0" eaLnBrk="1" latinLnBrk="0" hangingPunct="1">
        <a:spcBef>
          <a:spcPct val="0"/>
        </a:spcBef>
        <a:buNone/>
        <a:defRPr sz="4000" kern="1200">
          <a:solidFill>
            <a:schemeClr val="accent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solidFill>
                  <a:srgbClr val="3366FF"/>
                </a:solidFill>
                <a:cs typeface="B Yekan" pitchFamily="2" charset="-78"/>
              </a:rPr>
              <a:t>راهنمای سریع وردپرس</a:t>
            </a:r>
            <a:endParaRPr lang="en-US" dirty="0">
              <a:solidFill>
                <a:srgbClr val="3366FF"/>
              </a:solidFill>
              <a:cs typeface="B Yekan" pitchFamily="2" charset="-78"/>
            </a:endParaRPr>
          </a:p>
        </p:txBody>
      </p:sp>
      <p:sp>
        <p:nvSpPr>
          <p:cNvPr id="3" name="Subtitle 2"/>
          <p:cNvSpPr>
            <a:spLocks noGrp="1"/>
          </p:cNvSpPr>
          <p:nvPr>
            <p:ph type="subTitle" idx="1"/>
          </p:nvPr>
        </p:nvSpPr>
        <p:spPr>
          <a:xfrm>
            <a:off x="990600" y="1752600"/>
            <a:ext cx="6858000" cy="1335750"/>
          </a:xfrm>
        </p:spPr>
        <p:txBody>
          <a:bodyPr/>
          <a:lstStyle/>
          <a:p>
            <a:pPr algn="ctr"/>
            <a:r>
              <a:rPr lang="en-US" sz="2800" dirty="0" smtClean="0">
                <a:solidFill>
                  <a:schemeClr val="tx1">
                    <a:lumMod val="75000"/>
                    <a:lumOff val="25000"/>
                  </a:schemeClr>
                </a:solidFill>
                <a:latin typeface="[z] Arista Light" pitchFamily="2" charset="0"/>
              </a:rPr>
              <a:t>       WordPress Tutorial</a:t>
            </a:r>
          </a:p>
          <a:p>
            <a:pPr algn="ctr"/>
            <a:endParaRPr lang="en-US" dirty="0" smtClean="0"/>
          </a:p>
          <a:p>
            <a:pPr rtl="1"/>
            <a:r>
              <a:rPr lang="fa-IR" sz="2000" dirty="0" smtClean="0">
                <a:solidFill>
                  <a:srgbClr val="3366FF"/>
                </a:solidFill>
                <a:latin typeface="ذ غ"/>
                <a:cs typeface="B Yekan" pitchFamily="2" charset="-78"/>
              </a:rPr>
              <a:t>توسط</a:t>
            </a:r>
            <a:r>
              <a:rPr lang="en-US" sz="2000" dirty="0" smtClean="0">
                <a:solidFill>
                  <a:srgbClr val="3366FF"/>
                </a:solidFill>
                <a:latin typeface="ذ غ"/>
                <a:cs typeface="B Yekan" pitchFamily="2" charset="-78"/>
              </a:rPr>
              <a:t> </a:t>
            </a:r>
            <a:r>
              <a:rPr lang="fa-IR" sz="2000" dirty="0" smtClean="0">
                <a:solidFill>
                  <a:srgbClr val="3366FF"/>
                </a:solidFill>
                <a:latin typeface="ذ غ"/>
                <a:cs typeface="B Yekan" pitchFamily="2" charset="-78"/>
              </a:rPr>
              <a:t> آرنیکاوب</a:t>
            </a:r>
            <a:endParaRPr lang="en-US" sz="2000" dirty="0">
              <a:solidFill>
                <a:srgbClr val="3366FF"/>
              </a:solidFill>
              <a:latin typeface="ذ غ"/>
              <a:cs typeface="B Yekan" pitchFamily="2" charset="-78"/>
            </a:endParaRPr>
          </a:p>
        </p:txBody>
      </p:sp>
      <p:pic>
        <p:nvPicPr>
          <p:cNvPr id="4" name="Picture 2" descr="E:\Arnika\Office Set\2012 DESIGN\arnikaweb-logo-2.jpg"/>
          <p:cNvPicPr>
            <a:picLocks noChangeAspect="1" noChangeArrowheads="1"/>
          </p:cNvPicPr>
          <p:nvPr/>
        </p:nvPicPr>
        <p:blipFill>
          <a:blip r:embed="rId3" cstate="print"/>
          <a:srcRect/>
          <a:stretch>
            <a:fillRect/>
          </a:stretch>
        </p:blipFill>
        <p:spPr bwMode="auto">
          <a:xfrm>
            <a:off x="4343400" y="3448050"/>
            <a:ext cx="3983182" cy="2190750"/>
          </a:xfrm>
          <a:prstGeom prst="rect">
            <a:avLst/>
          </a:prstGeom>
          <a:noFill/>
        </p:spPr>
      </p:pic>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0" y="1447800"/>
            <a:ext cx="5715000" cy="3108543"/>
          </a:xfrm>
          <a:prstGeom prst="rect">
            <a:avLst/>
          </a:prstGeom>
        </p:spPr>
        <p:txBody>
          <a:bodyPr wrap="square">
            <a:spAutoFit/>
          </a:bodyPr>
          <a:lstStyle/>
          <a:p>
            <a:pPr algn="justLow" rtl="1"/>
            <a:r>
              <a:rPr lang="fa-IR" sz="2800" dirty="0" smtClean="0">
                <a:cs typeface="B Yekan" pitchFamily="2" charset="-78"/>
              </a:rPr>
              <a:t>این منو خود شامل زیر منو های "پوسته ها" و "ابزارک ها" و ... است. که در مبحث زیبا سازی سایت ، قالب بندی سایت ، تنظیمات پوسته ، ویرایش کدهای پوسته و ... نقش بسزایی دارد. کلا هر امکاناتی که در منوی نمایش وجود دارد به نوعی با ظاهر سایت مرتبط است.</a:t>
            </a:r>
            <a:endParaRPr lang="en-US" sz="2800" dirty="0">
              <a:cs typeface="B Yekan" pitchFamily="2" charset="-78"/>
            </a:endParaRPr>
          </a:p>
        </p:txBody>
      </p:sp>
      <p:sp>
        <p:nvSpPr>
          <p:cNvPr id="4" name="TextBox 3"/>
          <p:cNvSpPr txBox="1"/>
          <p:nvPr/>
        </p:nvSpPr>
        <p:spPr>
          <a:xfrm>
            <a:off x="7162800" y="533400"/>
            <a:ext cx="1361556" cy="715089"/>
          </a:xfrm>
          <a:prstGeom prst="roundRect">
            <a:avLst/>
          </a:prstGeom>
        </p:spPr>
        <p:style>
          <a:lnRef idx="3">
            <a:schemeClr val="lt1"/>
          </a:lnRef>
          <a:fillRef idx="1">
            <a:schemeClr val="accent2"/>
          </a:fillRef>
          <a:effectRef idx="1">
            <a:schemeClr val="accent2"/>
          </a:effectRef>
          <a:fontRef idx="minor">
            <a:schemeClr val="lt1"/>
          </a:fontRef>
        </p:style>
        <p:txBody>
          <a:bodyPr wrap="none" rtlCol="0">
            <a:spAutoFit/>
          </a:bodyPr>
          <a:lstStyle/>
          <a:p>
            <a:r>
              <a:rPr lang="fa-IR" sz="3600" b="1" dirty="0" smtClean="0">
                <a:cs typeface="B Yekan" pitchFamily="2" charset="-78"/>
              </a:rPr>
              <a:t>نمایش</a:t>
            </a:r>
            <a:endParaRPr lang="en-US" sz="3600" b="1" dirty="0">
              <a:cs typeface="B Yekan" pitchFamily="2" charset="-78"/>
            </a:endParaRPr>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8200" y="1524000"/>
            <a:ext cx="7467600" cy="1200329"/>
          </a:xfrm>
          <a:prstGeom prst="rect">
            <a:avLst/>
          </a:prstGeom>
        </p:spPr>
        <p:txBody>
          <a:bodyPr wrap="square">
            <a:spAutoFit/>
          </a:bodyPr>
          <a:lstStyle/>
          <a:p>
            <a:pPr algn="just" rtl="1"/>
            <a:r>
              <a:rPr lang="fa-IR" dirty="0" smtClean="0">
                <a:cs typeface="B Yekan" pitchFamily="2" charset="-78"/>
              </a:rPr>
              <a:t>پوسته ها نقش قالب بندی و ظاهر سایت شما را بر عهده دارد، شما می توانید پوسته ای را از اینترنت دانلود کرده و آن را در حالتی که فشرده (</a:t>
            </a:r>
            <a:r>
              <a:rPr lang="en-US" dirty="0" smtClean="0">
                <a:cs typeface="B Yekan" pitchFamily="2" charset="-78"/>
              </a:rPr>
              <a:t>zip</a:t>
            </a:r>
            <a:r>
              <a:rPr lang="fa-IR" dirty="0" smtClean="0">
                <a:cs typeface="B Yekan" pitchFamily="2" charset="-78"/>
              </a:rPr>
              <a:t>)</a:t>
            </a:r>
            <a:r>
              <a:rPr lang="en-US" dirty="0" smtClean="0">
                <a:cs typeface="B Yekan" pitchFamily="2" charset="-78"/>
              </a:rPr>
              <a:t> </a:t>
            </a:r>
            <a:r>
              <a:rPr lang="fa-IR" dirty="0" smtClean="0">
                <a:cs typeface="B Yekan" pitchFamily="2" charset="-78"/>
              </a:rPr>
              <a:t> است در وردپرس بارگذاری کرده و بعد از فعال کردن پوسته آن را جایگزین پوسته قبلی کنید. برای این کار بعد از ورود صفحه پوسته ها روی تب ”نصب پوسته ها“ کلیک کنید تا صفحه زیر باز شود:</a:t>
            </a:r>
          </a:p>
        </p:txBody>
      </p:sp>
      <p:pic>
        <p:nvPicPr>
          <p:cNvPr id="1026" name="Picture 2" descr="C:\Users\Mahdi\Desktop\worpress-help\20.PNG"/>
          <p:cNvPicPr>
            <a:picLocks noChangeAspect="1" noChangeArrowheads="1"/>
          </p:cNvPicPr>
          <p:nvPr/>
        </p:nvPicPr>
        <p:blipFill>
          <a:blip r:embed="rId3" cstate="print"/>
          <a:stretch>
            <a:fillRect/>
          </a:stretch>
        </p:blipFill>
        <p:spPr bwMode="auto">
          <a:xfrm>
            <a:off x="1524000" y="3276600"/>
            <a:ext cx="6034952" cy="2209800"/>
          </a:xfrm>
          <a:prstGeom prst="rect">
            <a:avLst/>
          </a:prstGeom>
          <a:ln>
            <a:noFill/>
          </a:ln>
          <a:effectLst>
            <a:outerShdw blurRad="292100" dist="139700" dir="2700000" algn="tl" rotWithShape="0">
              <a:srgbClr val="333333">
                <a:alpha val="65000"/>
              </a:srgbClr>
            </a:outerShdw>
          </a:effectLst>
        </p:spPr>
      </p:pic>
      <p:sp>
        <p:nvSpPr>
          <p:cNvPr id="7" name="Rectangle 6"/>
          <p:cNvSpPr/>
          <p:nvPr/>
        </p:nvSpPr>
        <p:spPr>
          <a:xfrm>
            <a:off x="838200" y="5715000"/>
            <a:ext cx="7467600" cy="369332"/>
          </a:xfrm>
          <a:prstGeom prst="rect">
            <a:avLst/>
          </a:prstGeom>
        </p:spPr>
        <p:txBody>
          <a:bodyPr wrap="square">
            <a:spAutoFit/>
          </a:bodyPr>
          <a:lstStyle/>
          <a:p>
            <a:pPr algn="just" rtl="1"/>
            <a:r>
              <a:rPr lang="fa-IR" dirty="0" smtClean="0">
                <a:cs typeface="B Yekan" pitchFamily="2" charset="-78"/>
              </a:rPr>
              <a:t>در شکل بالا روی بارگذاری کلیک کنید.</a:t>
            </a:r>
          </a:p>
        </p:txBody>
      </p:sp>
      <p:sp>
        <p:nvSpPr>
          <p:cNvPr id="6" name="TextBox 5"/>
          <p:cNvSpPr txBox="1"/>
          <p:nvPr/>
        </p:nvSpPr>
        <p:spPr>
          <a:xfrm>
            <a:off x="6477000" y="656511"/>
            <a:ext cx="1867614" cy="715089"/>
          </a:xfrm>
          <a:prstGeom prst="round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fa-IR" sz="3600" b="1" dirty="0" smtClean="0">
                <a:cs typeface="B Yekan" pitchFamily="2" charset="-78"/>
              </a:rPr>
              <a:t>پوسته ها</a:t>
            </a:r>
            <a:endParaRPr lang="en-US" sz="3600" b="1" dirty="0" smtClean="0">
              <a:cs typeface="B Yekan" pitchFamily="2" charset="-78"/>
            </a:endParaRPr>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8200" y="1143000"/>
            <a:ext cx="7696200" cy="1200329"/>
          </a:xfrm>
          <a:prstGeom prst="rect">
            <a:avLst/>
          </a:prstGeom>
        </p:spPr>
        <p:txBody>
          <a:bodyPr wrap="square">
            <a:spAutoFit/>
          </a:bodyPr>
          <a:lstStyle/>
          <a:p>
            <a:pPr algn="just" rtl="1"/>
            <a:r>
              <a:rPr lang="fa-IR" dirty="0" smtClean="0">
                <a:cs typeface="B Yekan" pitchFamily="2" charset="-78"/>
              </a:rPr>
              <a:t>ابزارک ها امکاناتی هستند که به همراه پوسته ها ارائه می شوند. در واقع قسمت هایی از پوسته ها برای مقاصد خاص کنار گذاشته می شوند تا استفاده کننده پوسته (مدیر سایت) به انتخاب خود در آن قسمت ها، امکانات اختیاری خود را قرار دهد. برای استفاده از ابزارک ها باید مسیر نمایش </a:t>
            </a:r>
            <a:r>
              <a:rPr lang="en-US" dirty="0" smtClean="0">
                <a:cs typeface="B Yekan" pitchFamily="2" charset="-78"/>
                <a:sym typeface="Wingdings" pitchFamily="2" charset="2"/>
              </a:rPr>
              <a:t></a:t>
            </a:r>
            <a:r>
              <a:rPr lang="fa-IR" dirty="0" smtClean="0">
                <a:cs typeface="B Yekan" pitchFamily="2" charset="-78"/>
              </a:rPr>
              <a:t>ابزارک ها را دنبال کنید تا صفحه زیر را مشاهده کنید:</a:t>
            </a:r>
          </a:p>
        </p:txBody>
      </p:sp>
      <p:pic>
        <p:nvPicPr>
          <p:cNvPr id="3074" name="Picture 2" descr="C:\Users\Mahdi\Desktop\worpress-help\22.PNG"/>
          <p:cNvPicPr>
            <a:picLocks noChangeAspect="1" noChangeArrowheads="1"/>
          </p:cNvPicPr>
          <p:nvPr/>
        </p:nvPicPr>
        <p:blipFill>
          <a:blip r:embed="rId3" cstate="print"/>
          <a:stretch>
            <a:fillRect/>
          </a:stretch>
        </p:blipFill>
        <p:spPr bwMode="auto">
          <a:xfrm>
            <a:off x="1066800" y="2438400"/>
            <a:ext cx="6934200" cy="3685309"/>
          </a:xfrm>
          <a:prstGeom prst="rect">
            <a:avLst/>
          </a:prstGeom>
          <a:noFill/>
          <a:ln>
            <a:noFill/>
          </a:ln>
        </p:spPr>
      </p:pic>
      <p:sp>
        <p:nvSpPr>
          <p:cNvPr id="5" name="TextBox 4"/>
          <p:cNvSpPr txBox="1"/>
          <p:nvPr/>
        </p:nvSpPr>
        <p:spPr>
          <a:xfrm>
            <a:off x="6324600" y="381000"/>
            <a:ext cx="2172414" cy="715089"/>
          </a:xfrm>
          <a:prstGeom prst="round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r" rtl="1"/>
            <a:r>
              <a:rPr lang="fa-IR" sz="3600" b="1" dirty="0" smtClean="0">
                <a:cs typeface="B Yekan" pitchFamily="2" charset="-78"/>
              </a:rPr>
              <a:t>ابزارک ها</a:t>
            </a:r>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3400" y="1295400"/>
            <a:ext cx="8229600" cy="4247317"/>
          </a:xfrm>
          <a:prstGeom prst="rect">
            <a:avLst/>
          </a:prstGeom>
        </p:spPr>
        <p:txBody>
          <a:bodyPr wrap="square">
            <a:spAutoFit/>
          </a:bodyPr>
          <a:lstStyle/>
          <a:p>
            <a:pPr algn="just" rtl="1"/>
            <a:r>
              <a:rPr lang="fa-IR" dirty="0" smtClean="0">
                <a:cs typeface="B Yekan" pitchFamily="2" charset="-78"/>
              </a:rPr>
              <a:t>افزونه ها یکی دیگر از امکانات بی نظیر وردپرس هستند که به شما کمک می کنند تا بدون یادگیری زبان برنامه نویسی تحت وب خاصی سایت خود را تبدیل به یک سایت حرفه ای و بی نظیر کنید. افزونه ها یا پلاگین های وردپرس را افراد خبره و متخصص در این کار ایجاد می کنند و در اختیار عموم مردم قرار می دهند ، به طوری که شما تنها با یک نصب ساده از افزونه و فعال کردن آن به راحتی می توانید از افزونه استفاده کنید. تاکنون افزونه های فراوانی در زمینه های مختلفی برای وردپرس نوشته شده است و روز به روز هم بر تعداد آنها اضافه می شود. برای توضیح بیشتر افزونه یک مثال ساده را در نظر بگیرید :</a:t>
            </a:r>
          </a:p>
          <a:p>
            <a:pPr algn="just" rtl="1"/>
            <a:r>
              <a:rPr lang="fa-IR" dirty="0" smtClean="0">
                <a:cs typeface="B Yekan" pitchFamily="2" charset="-78"/>
              </a:rPr>
              <a:t>فرض کنید شما در سایتتان احتیاج دارید تا یک فرم تماس با ما شیک بسازید. وردپرس به دلیل این که یک سیستم محتوای عمومی است همه این امکانات را فراهم نمی کند، و برنامه نویسی و ایجاد یک صفحه تماس با ما هم معقول به نظر نمی رسد، در این حالت بهترین کار استفاده از افزونه است.</a:t>
            </a:r>
          </a:p>
          <a:p>
            <a:pPr algn="just" rtl="1"/>
            <a:r>
              <a:rPr lang="fa-IR" dirty="0" smtClean="0">
                <a:cs typeface="B Yekan" pitchFamily="2" charset="-78"/>
              </a:rPr>
              <a:t>برای یافتن افزونه های مورد نظرتان فقط کافی است سری به این آدرس بزنید و افزونه مورد نظرتان را جستجو کنید. </a:t>
            </a:r>
          </a:p>
          <a:p>
            <a:pPr algn="just"/>
            <a:r>
              <a:rPr lang="en-US" dirty="0">
                <a:solidFill>
                  <a:schemeClr val="accent2">
                    <a:lumMod val="75000"/>
                  </a:schemeClr>
                </a:solidFill>
                <a:cs typeface="B Yekan" pitchFamily="2" charset="-78"/>
              </a:rPr>
              <a:t>http://wordpress.org/extend/plugins</a:t>
            </a:r>
            <a:r>
              <a:rPr lang="en-US" dirty="0" smtClean="0">
                <a:solidFill>
                  <a:schemeClr val="accent2">
                    <a:lumMod val="75000"/>
                  </a:schemeClr>
                </a:solidFill>
                <a:cs typeface="B Yekan" pitchFamily="2" charset="-78"/>
              </a:rPr>
              <a:t>/</a:t>
            </a:r>
            <a:endParaRPr lang="fa-IR" dirty="0" smtClean="0">
              <a:solidFill>
                <a:schemeClr val="accent2">
                  <a:lumMod val="75000"/>
                </a:schemeClr>
              </a:solidFill>
              <a:cs typeface="B Yekan" pitchFamily="2" charset="-78"/>
            </a:endParaRPr>
          </a:p>
          <a:p>
            <a:pPr algn="just" rtl="1"/>
            <a:r>
              <a:rPr lang="fa-IR" dirty="0" smtClean="0">
                <a:cs typeface="B Yekan" pitchFamily="2" charset="-78"/>
              </a:rPr>
              <a:t>یا می توانید به طور مستقیم از منوی</a:t>
            </a:r>
            <a:r>
              <a:rPr lang="fa-IR" dirty="0">
                <a:cs typeface="B Yekan" pitchFamily="2" charset="-78"/>
              </a:rPr>
              <a:t> </a:t>
            </a:r>
            <a:r>
              <a:rPr lang="fa-IR" dirty="0" smtClean="0">
                <a:cs typeface="B Yekan" pitchFamily="2" charset="-78"/>
              </a:rPr>
              <a:t>افزونه ها &gt; افزودن افزونه جست و جو را انجام دهید.</a:t>
            </a:r>
          </a:p>
        </p:txBody>
      </p:sp>
      <p:sp>
        <p:nvSpPr>
          <p:cNvPr id="4" name="TextBox 3"/>
          <p:cNvSpPr txBox="1"/>
          <p:nvPr/>
        </p:nvSpPr>
        <p:spPr>
          <a:xfrm>
            <a:off x="6324600" y="457200"/>
            <a:ext cx="2172414" cy="715089"/>
          </a:xfrm>
          <a:prstGeom prst="round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just" rtl="1"/>
            <a:r>
              <a:rPr lang="fa-IR" sz="3600" b="1" dirty="0" smtClean="0">
                <a:cs typeface="B Yekan" pitchFamily="2" charset="-78"/>
              </a:rPr>
              <a:t>افزونه ها</a:t>
            </a:r>
          </a:p>
        </p:txBody>
      </p:sp>
    </p:spTree>
    <p:extLst>
      <p:ext uri="{BB962C8B-B14F-4D97-AF65-F5344CB8AC3E}">
        <p14:creationId xmlns="" xmlns:p14="http://schemas.microsoft.com/office/powerpoint/2010/main" val="3677920718"/>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33800" y="685800"/>
            <a:ext cx="4127514" cy="483989"/>
          </a:xfrm>
          <a:prstGeom prst="round2SameRect">
            <a:avLst/>
          </a:prstGeom>
        </p:spPr>
        <p:style>
          <a:lnRef idx="3">
            <a:schemeClr val="lt1"/>
          </a:lnRef>
          <a:fillRef idx="1">
            <a:schemeClr val="accent2"/>
          </a:fillRef>
          <a:effectRef idx="1">
            <a:schemeClr val="accent2"/>
          </a:effectRef>
          <a:fontRef idx="minor">
            <a:schemeClr val="lt1"/>
          </a:fontRef>
        </p:style>
        <p:txBody>
          <a:bodyPr wrap="none" rtlCol="0">
            <a:spAutoFit/>
          </a:bodyPr>
          <a:lstStyle/>
          <a:p>
            <a:r>
              <a:rPr lang="fa-IR" sz="2400" dirty="0" smtClean="0">
                <a:effectLst/>
                <a:cs typeface="B Yekan" pitchFamily="2" charset="-78"/>
              </a:rPr>
              <a:t>آنچه آرنیکاوب به شما ارائه می کند</a:t>
            </a:r>
            <a:endParaRPr lang="en-US" sz="2400" dirty="0">
              <a:effectLst/>
              <a:cs typeface="B Yekan" pitchFamily="2" charset="-78"/>
            </a:endParaRPr>
          </a:p>
        </p:txBody>
      </p:sp>
      <p:sp>
        <p:nvSpPr>
          <p:cNvPr id="5" name="Rectangle 4"/>
          <p:cNvSpPr/>
          <p:nvPr/>
        </p:nvSpPr>
        <p:spPr>
          <a:xfrm>
            <a:off x="1219200" y="5410200"/>
            <a:ext cx="6324600" cy="800219"/>
          </a:xfrm>
          <a:prstGeom prst="rect">
            <a:avLst/>
          </a:prstGeom>
        </p:spPr>
        <p:txBody>
          <a:bodyPr wrap="square">
            <a:spAutoFit/>
          </a:bodyPr>
          <a:lstStyle/>
          <a:p>
            <a:pPr algn="r" rtl="1"/>
            <a:r>
              <a:rPr lang="fa-IR" sz="2800" b="1" dirty="0" smtClean="0">
                <a:solidFill>
                  <a:srgbClr val="740000"/>
                </a:solidFill>
                <a:cs typeface="B Yekan" pitchFamily="2" charset="-78"/>
              </a:rPr>
              <a:t>آموزش کاربردی</a:t>
            </a:r>
          </a:p>
          <a:p>
            <a:pPr algn="r" rtl="1"/>
            <a:r>
              <a:rPr lang="fa-IR" dirty="0" smtClean="0">
                <a:cs typeface="B Yekan" pitchFamily="2" charset="-78"/>
              </a:rPr>
              <a:t>برگزاری دوره ها و کارگاههای آموزشی کاربردی – تخصصی کاملا علمی</a:t>
            </a:r>
            <a:endParaRPr lang="en-US" dirty="0">
              <a:cs typeface="B Yekan" pitchFamily="2" charset="-78"/>
            </a:endParaRPr>
          </a:p>
        </p:txBody>
      </p:sp>
      <p:sp>
        <p:nvSpPr>
          <p:cNvPr id="6" name="Rectangle 5"/>
          <p:cNvSpPr/>
          <p:nvPr/>
        </p:nvSpPr>
        <p:spPr>
          <a:xfrm>
            <a:off x="1295400" y="4572000"/>
            <a:ext cx="6248400" cy="800219"/>
          </a:xfrm>
          <a:prstGeom prst="rect">
            <a:avLst/>
          </a:prstGeom>
        </p:spPr>
        <p:txBody>
          <a:bodyPr wrap="square">
            <a:spAutoFit/>
          </a:bodyPr>
          <a:lstStyle/>
          <a:p>
            <a:pPr algn="r" rtl="1"/>
            <a:r>
              <a:rPr lang="fa-IR" sz="2800" b="1" dirty="0" smtClean="0">
                <a:solidFill>
                  <a:srgbClr val="019505"/>
                </a:solidFill>
                <a:cs typeface="B Yekan" pitchFamily="2" charset="-78"/>
              </a:rPr>
              <a:t>هاستینگ و ثبت دومین</a:t>
            </a:r>
          </a:p>
          <a:p>
            <a:pPr algn="r" rtl="1"/>
            <a:r>
              <a:rPr lang="fa-IR" dirty="0" smtClean="0">
                <a:cs typeface="B Yekan" pitchFamily="2" charset="-78"/>
              </a:rPr>
              <a:t>هاستینگ لینوکس فقط با انتخاب  مشتریان برتر و معتبر، با سرعت بالا</a:t>
            </a:r>
          </a:p>
        </p:txBody>
      </p:sp>
      <p:sp>
        <p:nvSpPr>
          <p:cNvPr id="7" name="Rectangle 6"/>
          <p:cNvSpPr/>
          <p:nvPr/>
        </p:nvSpPr>
        <p:spPr>
          <a:xfrm>
            <a:off x="1066800" y="3733800"/>
            <a:ext cx="6477000" cy="800219"/>
          </a:xfrm>
          <a:prstGeom prst="rect">
            <a:avLst/>
          </a:prstGeom>
        </p:spPr>
        <p:txBody>
          <a:bodyPr wrap="square">
            <a:spAutoFit/>
          </a:bodyPr>
          <a:lstStyle/>
          <a:p>
            <a:pPr algn="r" rtl="1"/>
            <a:r>
              <a:rPr lang="fa-IR" sz="2800" b="1" dirty="0" smtClean="0">
                <a:solidFill>
                  <a:srgbClr val="576E02"/>
                </a:solidFill>
                <a:cs typeface="B Yekan" pitchFamily="2" charset="-78"/>
              </a:rPr>
              <a:t>تبدیل </a:t>
            </a:r>
            <a:r>
              <a:rPr lang="en-US" sz="2800" b="1" dirty="0" smtClean="0">
                <a:solidFill>
                  <a:srgbClr val="576E02"/>
                </a:solidFill>
                <a:cs typeface="B Yekan" pitchFamily="2" charset="-78"/>
              </a:rPr>
              <a:t>PSD</a:t>
            </a:r>
            <a:r>
              <a:rPr lang="fa-IR" sz="2800" b="1" dirty="0" smtClean="0">
                <a:solidFill>
                  <a:srgbClr val="576E02"/>
                </a:solidFill>
                <a:cs typeface="B Yekan" pitchFamily="2" charset="-78"/>
              </a:rPr>
              <a:t> به </a:t>
            </a:r>
            <a:r>
              <a:rPr lang="en-US" sz="2800" b="1" dirty="0" smtClean="0">
                <a:solidFill>
                  <a:srgbClr val="576E02"/>
                </a:solidFill>
                <a:cs typeface="B Yekan" pitchFamily="2" charset="-78"/>
              </a:rPr>
              <a:t>HTML</a:t>
            </a:r>
            <a:endParaRPr lang="fa-IR" sz="2800" b="1" dirty="0" smtClean="0">
              <a:solidFill>
                <a:srgbClr val="576E02"/>
              </a:solidFill>
              <a:cs typeface="B Yekan" pitchFamily="2" charset="-78"/>
            </a:endParaRPr>
          </a:p>
          <a:p>
            <a:pPr algn="r" rtl="1"/>
            <a:r>
              <a:rPr lang="fa-IR" dirty="0" smtClean="0">
                <a:cs typeface="B Yekan" pitchFamily="2" charset="-78"/>
              </a:rPr>
              <a:t>تبدیل انواع فایل </a:t>
            </a:r>
            <a:r>
              <a:rPr lang="en-US" dirty="0" smtClean="0">
                <a:cs typeface="B Yekan" pitchFamily="2" charset="-78"/>
              </a:rPr>
              <a:t>PSD</a:t>
            </a:r>
            <a:r>
              <a:rPr lang="fa-IR" dirty="0" smtClean="0">
                <a:cs typeface="B Yekan" pitchFamily="2" charset="-78"/>
              </a:rPr>
              <a:t> و </a:t>
            </a:r>
            <a:r>
              <a:rPr lang="en-US" dirty="0" smtClean="0">
                <a:cs typeface="B Yekan" pitchFamily="2" charset="-78"/>
              </a:rPr>
              <a:t>TIIF</a:t>
            </a:r>
            <a:r>
              <a:rPr lang="fa-IR" dirty="0" smtClean="0">
                <a:cs typeface="B Yekan" pitchFamily="2" charset="-78"/>
              </a:rPr>
              <a:t> به </a:t>
            </a:r>
            <a:r>
              <a:rPr lang="en-US" dirty="0" err="1" smtClean="0">
                <a:cs typeface="B Yekan" pitchFamily="2" charset="-78"/>
              </a:rPr>
              <a:t>xHTML</a:t>
            </a:r>
            <a:r>
              <a:rPr lang="fa-IR" dirty="0" smtClean="0">
                <a:cs typeface="B Yekan" pitchFamily="2" charset="-78"/>
              </a:rPr>
              <a:t> و </a:t>
            </a:r>
            <a:r>
              <a:rPr lang="en-US" dirty="0" smtClean="0">
                <a:cs typeface="B Yekan" pitchFamily="2" charset="-78"/>
              </a:rPr>
              <a:t>CSS</a:t>
            </a:r>
            <a:r>
              <a:rPr lang="fa-IR" dirty="0" smtClean="0">
                <a:cs typeface="B Yekan" pitchFamily="2" charset="-78"/>
              </a:rPr>
              <a:t> بصورت </a:t>
            </a:r>
            <a:r>
              <a:rPr lang="en-US" dirty="0" smtClean="0">
                <a:cs typeface="B Yekan" pitchFamily="2" charset="-78"/>
              </a:rPr>
              <a:t>Valid</a:t>
            </a:r>
            <a:r>
              <a:rPr lang="fa-IR" dirty="0" smtClean="0">
                <a:cs typeface="B Yekan" pitchFamily="2" charset="-78"/>
              </a:rPr>
              <a:t> و </a:t>
            </a:r>
            <a:r>
              <a:rPr lang="en-US" dirty="0" smtClean="0">
                <a:cs typeface="B Yekan" pitchFamily="2" charset="-78"/>
              </a:rPr>
              <a:t>Compatible</a:t>
            </a:r>
          </a:p>
        </p:txBody>
      </p:sp>
      <p:sp>
        <p:nvSpPr>
          <p:cNvPr id="9" name="Rectangle 8"/>
          <p:cNvSpPr/>
          <p:nvPr/>
        </p:nvSpPr>
        <p:spPr>
          <a:xfrm>
            <a:off x="2057400" y="2940184"/>
            <a:ext cx="5486400" cy="800219"/>
          </a:xfrm>
          <a:prstGeom prst="rect">
            <a:avLst/>
          </a:prstGeom>
        </p:spPr>
        <p:txBody>
          <a:bodyPr wrap="square">
            <a:spAutoFit/>
          </a:bodyPr>
          <a:lstStyle/>
          <a:p>
            <a:pPr algn="r" rtl="1"/>
            <a:r>
              <a:rPr lang="fa-IR" sz="2800" b="1" dirty="0" smtClean="0">
                <a:solidFill>
                  <a:srgbClr val="C6A102"/>
                </a:solidFill>
                <a:cs typeface="B Yekan" pitchFamily="2" charset="-78"/>
              </a:rPr>
              <a:t>طراحی قالب جوملا</a:t>
            </a:r>
          </a:p>
          <a:p>
            <a:pPr algn="r" rtl="1"/>
            <a:r>
              <a:rPr lang="fa-IR" dirty="0" smtClean="0">
                <a:cs typeface="B Yekan" pitchFamily="2" charset="-78"/>
              </a:rPr>
              <a:t>طراحی حرفه ای قالب جوملا، فارسی سازی انواع قالب و کامپوننت</a:t>
            </a:r>
          </a:p>
        </p:txBody>
      </p:sp>
      <p:sp>
        <p:nvSpPr>
          <p:cNvPr id="10" name="Rectangle 9"/>
          <p:cNvSpPr/>
          <p:nvPr/>
        </p:nvSpPr>
        <p:spPr>
          <a:xfrm>
            <a:off x="1981200" y="2171581"/>
            <a:ext cx="5562600" cy="800219"/>
          </a:xfrm>
          <a:prstGeom prst="rect">
            <a:avLst/>
          </a:prstGeom>
        </p:spPr>
        <p:txBody>
          <a:bodyPr wrap="square">
            <a:spAutoFit/>
          </a:bodyPr>
          <a:lstStyle/>
          <a:p>
            <a:pPr algn="r" rtl="1"/>
            <a:r>
              <a:rPr lang="fa-IR" sz="2800" b="1" dirty="0" smtClean="0">
                <a:solidFill>
                  <a:srgbClr val="04618A"/>
                </a:solidFill>
                <a:cs typeface="B Yekan" pitchFamily="2" charset="-78"/>
              </a:rPr>
              <a:t>طراحی قالب وردپرس</a:t>
            </a:r>
          </a:p>
          <a:p>
            <a:pPr algn="r" rtl="1"/>
            <a:r>
              <a:rPr lang="fa-IR" dirty="0" smtClean="0">
                <a:cs typeface="B Yekan" pitchFamily="2" charset="-78"/>
              </a:rPr>
              <a:t>طراحی پوسته وردپرس انحصاری، کاملا اصولی و با تنظیمات راحت</a:t>
            </a:r>
          </a:p>
        </p:txBody>
      </p:sp>
      <p:sp>
        <p:nvSpPr>
          <p:cNvPr id="11" name="Rectangle 10"/>
          <p:cNvSpPr/>
          <p:nvPr/>
        </p:nvSpPr>
        <p:spPr>
          <a:xfrm>
            <a:off x="2971800" y="1333381"/>
            <a:ext cx="4572000" cy="800219"/>
          </a:xfrm>
          <a:prstGeom prst="rect">
            <a:avLst/>
          </a:prstGeom>
        </p:spPr>
        <p:txBody>
          <a:bodyPr>
            <a:spAutoFit/>
          </a:bodyPr>
          <a:lstStyle/>
          <a:p>
            <a:pPr algn="r" rtl="1"/>
            <a:r>
              <a:rPr lang="fa-IR" sz="2800" b="1" dirty="0" smtClean="0">
                <a:solidFill>
                  <a:schemeClr val="accent3"/>
                </a:solidFill>
                <a:cs typeface="B Yekan" pitchFamily="2" charset="-78"/>
              </a:rPr>
              <a:t>طراحی سایت</a:t>
            </a:r>
          </a:p>
          <a:p>
            <a:pPr algn="r" rtl="1"/>
            <a:r>
              <a:rPr lang="fa-IR" dirty="0" smtClean="0">
                <a:cs typeface="B Yekan" pitchFamily="2" charset="-78"/>
              </a:rPr>
              <a:t>طراحی پورتال، سیستم کاربری و فروشگاه آنلاین</a:t>
            </a:r>
          </a:p>
        </p:txBody>
      </p:sp>
      <p:grpSp>
        <p:nvGrpSpPr>
          <p:cNvPr id="27" name="Group 26"/>
          <p:cNvGrpSpPr/>
          <p:nvPr/>
        </p:nvGrpSpPr>
        <p:grpSpPr>
          <a:xfrm>
            <a:off x="7543800" y="1371600"/>
            <a:ext cx="381000" cy="381000"/>
            <a:chOff x="7543800" y="1371600"/>
            <a:chExt cx="381000" cy="381000"/>
          </a:xfrm>
        </p:grpSpPr>
        <p:sp>
          <p:nvSpPr>
            <p:cNvPr id="13" name="Rounded Rectangle 12"/>
            <p:cNvSpPr/>
            <p:nvPr/>
          </p:nvSpPr>
          <p:spPr>
            <a:xfrm>
              <a:off x="7543800" y="1371600"/>
              <a:ext cx="381000" cy="38100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solidFill>
                  <a:schemeClr val="tx1"/>
                </a:solidFill>
              </a:endParaRPr>
            </a:p>
          </p:txBody>
        </p:sp>
        <p:sp>
          <p:nvSpPr>
            <p:cNvPr id="14" name="Flowchart: Extract 13">
              <a:hlinkClick r:id="" action="ppaction://noaction" highlightClick="1"/>
            </p:cNvPr>
            <p:cNvSpPr/>
            <p:nvPr/>
          </p:nvSpPr>
          <p:spPr>
            <a:xfrm rot="16200000">
              <a:off x="7574280" y="1450848"/>
              <a:ext cx="266701" cy="218209"/>
            </a:xfrm>
            <a:prstGeom prst="flowChartExtra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nvGrpSpPr>
          <p:cNvPr id="28" name="Group 27"/>
          <p:cNvGrpSpPr/>
          <p:nvPr/>
        </p:nvGrpSpPr>
        <p:grpSpPr>
          <a:xfrm>
            <a:off x="7543800" y="2209800"/>
            <a:ext cx="381000" cy="381000"/>
            <a:chOff x="7543800" y="2209800"/>
            <a:chExt cx="381000" cy="381000"/>
          </a:xfrm>
        </p:grpSpPr>
        <p:sp>
          <p:nvSpPr>
            <p:cNvPr id="17" name="Rounded Rectangle 16"/>
            <p:cNvSpPr/>
            <p:nvPr/>
          </p:nvSpPr>
          <p:spPr>
            <a:xfrm>
              <a:off x="7543800" y="2209800"/>
              <a:ext cx="381000" cy="381000"/>
            </a:xfrm>
            <a:prstGeom prst="roundRect">
              <a:avLst/>
            </a:prstGeom>
            <a:solidFill>
              <a:srgbClr val="04618A"/>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8" name="Flowchart: Extract 17">
              <a:hlinkClick r:id="" action="ppaction://noaction" highlightClick="1"/>
            </p:cNvPr>
            <p:cNvSpPr/>
            <p:nvPr/>
          </p:nvSpPr>
          <p:spPr>
            <a:xfrm rot="16200000">
              <a:off x="7574280" y="2289048"/>
              <a:ext cx="266701" cy="218209"/>
            </a:xfrm>
            <a:prstGeom prst="flowChartExtra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9" name="Group 28"/>
          <p:cNvGrpSpPr/>
          <p:nvPr/>
        </p:nvGrpSpPr>
        <p:grpSpPr>
          <a:xfrm>
            <a:off x="7565274" y="2971800"/>
            <a:ext cx="381000" cy="381000"/>
            <a:chOff x="7565274" y="2971800"/>
            <a:chExt cx="381000" cy="381000"/>
          </a:xfrm>
        </p:grpSpPr>
        <p:sp>
          <p:nvSpPr>
            <p:cNvPr id="19" name="Rounded Rectangle 18"/>
            <p:cNvSpPr/>
            <p:nvPr/>
          </p:nvSpPr>
          <p:spPr>
            <a:xfrm>
              <a:off x="7565274" y="2971800"/>
              <a:ext cx="381000" cy="381000"/>
            </a:xfrm>
            <a:prstGeom prst="roundRect">
              <a:avLst/>
            </a:prstGeom>
            <a:solidFill>
              <a:srgbClr val="C6A102"/>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0" name="Flowchart: Extract 19">
              <a:hlinkClick r:id="" action="ppaction://noaction" highlightClick="1"/>
            </p:cNvPr>
            <p:cNvSpPr/>
            <p:nvPr/>
          </p:nvSpPr>
          <p:spPr>
            <a:xfrm rot="16200000">
              <a:off x="7595754" y="3051048"/>
              <a:ext cx="266701" cy="218209"/>
            </a:xfrm>
            <a:prstGeom prst="flowChartExtra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p:cNvGrpSpPr/>
          <p:nvPr/>
        </p:nvGrpSpPr>
        <p:grpSpPr>
          <a:xfrm>
            <a:off x="7565274" y="3733800"/>
            <a:ext cx="381000" cy="381000"/>
            <a:chOff x="7565274" y="3733800"/>
            <a:chExt cx="381000" cy="381000"/>
          </a:xfrm>
        </p:grpSpPr>
        <p:sp>
          <p:nvSpPr>
            <p:cNvPr id="21" name="Rounded Rectangle 20"/>
            <p:cNvSpPr/>
            <p:nvPr/>
          </p:nvSpPr>
          <p:spPr>
            <a:xfrm>
              <a:off x="7565274" y="3733800"/>
              <a:ext cx="381000" cy="381000"/>
            </a:xfrm>
            <a:prstGeom prst="roundRect">
              <a:avLst/>
            </a:prstGeom>
            <a:solidFill>
              <a:srgbClr val="576E02"/>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2" name="Flowchart: Extract 21">
              <a:hlinkClick r:id="" action="ppaction://noaction" highlightClick="1"/>
            </p:cNvPr>
            <p:cNvSpPr/>
            <p:nvPr/>
          </p:nvSpPr>
          <p:spPr>
            <a:xfrm rot="16200000">
              <a:off x="7595754" y="3813048"/>
              <a:ext cx="266701" cy="218209"/>
            </a:xfrm>
            <a:prstGeom prst="flowChartExtra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p:cNvGrpSpPr/>
          <p:nvPr/>
        </p:nvGrpSpPr>
        <p:grpSpPr>
          <a:xfrm>
            <a:off x="7543800" y="4572000"/>
            <a:ext cx="381000" cy="381000"/>
            <a:chOff x="7543800" y="4572000"/>
            <a:chExt cx="381000" cy="381000"/>
          </a:xfrm>
        </p:grpSpPr>
        <p:sp>
          <p:nvSpPr>
            <p:cNvPr id="23" name="Rounded Rectangle 22"/>
            <p:cNvSpPr/>
            <p:nvPr/>
          </p:nvSpPr>
          <p:spPr>
            <a:xfrm>
              <a:off x="7543800" y="4572000"/>
              <a:ext cx="381000" cy="381000"/>
            </a:xfrm>
            <a:prstGeom prst="roundRect">
              <a:avLst/>
            </a:prstGeom>
            <a:solidFill>
              <a:srgbClr val="019505"/>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4" name="Flowchart: Extract 23">
              <a:hlinkClick r:id="" action="ppaction://noaction" highlightClick="1"/>
            </p:cNvPr>
            <p:cNvSpPr/>
            <p:nvPr/>
          </p:nvSpPr>
          <p:spPr>
            <a:xfrm rot="16200000">
              <a:off x="7574280" y="4651248"/>
              <a:ext cx="266701" cy="218209"/>
            </a:xfrm>
            <a:prstGeom prst="flowChartExtra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p:cNvGrpSpPr/>
          <p:nvPr/>
        </p:nvGrpSpPr>
        <p:grpSpPr>
          <a:xfrm>
            <a:off x="7565274" y="5334000"/>
            <a:ext cx="381000" cy="381000"/>
            <a:chOff x="7565274" y="5334000"/>
            <a:chExt cx="381000" cy="381000"/>
          </a:xfrm>
        </p:grpSpPr>
        <p:sp>
          <p:nvSpPr>
            <p:cNvPr id="25" name="Rounded Rectangle 24"/>
            <p:cNvSpPr/>
            <p:nvPr/>
          </p:nvSpPr>
          <p:spPr>
            <a:xfrm>
              <a:off x="7565274" y="5334000"/>
              <a:ext cx="381000" cy="381000"/>
            </a:xfrm>
            <a:prstGeom prst="roundRect">
              <a:avLst/>
            </a:prstGeom>
            <a:solidFill>
              <a:srgbClr val="740000"/>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6" name="Flowchart: Extract 25">
              <a:hlinkClick r:id="" action="ppaction://noaction" highlightClick="1"/>
            </p:cNvPr>
            <p:cNvSpPr/>
            <p:nvPr/>
          </p:nvSpPr>
          <p:spPr>
            <a:xfrm rot="16200000">
              <a:off x="7595754" y="5413248"/>
              <a:ext cx="266701" cy="218209"/>
            </a:xfrm>
            <a:prstGeom prst="flowChartExtra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Same Side Corner Rectangle 1"/>
          <p:cNvSpPr/>
          <p:nvPr/>
        </p:nvSpPr>
        <p:spPr>
          <a:xfrm>
            <a:off x="457200" y="838200"/>
            <a:ext cx="8229600" cy="419457"/>
          </a:xfrm>
          <a:prstGeom prst="round2Same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algn="ctr" rtl="1"/>
            <a:r>
              <a:rPr lang="fa-IR" sz="2000" dirty="0" smtClean="0">
                <a:cs typeface="B Yekan" pitchFamily="2" charset="-78"/>
              </a:rPr>
              <a:t>نمای صفحه اول مدیریت وردپرس به شکل زیر است که به آن پیشخوان می گویند.</a:t>
            </a:r>
            <a:endParaRPr lang="en-US" sz="2000" dirty="0">
              <a:cs typeface="B Yekan" pitchFamily="2" charset="-78"/>
            </a:endParaRPr>
          </a:p>
        </p:txBody>
      </p:sp>
      <p:pic>
        <p:nvPicPr>
          <p:cNvPr id="1026" name="Picture 2" descr="C:\Users\Mahdi\Desktop\worpress-help\1.PNG"/>
          <p:cNvPicPr>
            <a:picLocks noChangeAspect="1" noChangeArrowheads="1"/>
          </p:cNvPicPr>
          <p:nvPr/>
        </p:nvPicPr>
        <p:blipFill>
          <a:blip r:embed="rId3" cstate="print"/>
          <a:stretch>
            <a:fillRect/>
          </a:stretch>
        </p:blipFill>
        <p:spPr bwMode="auto">
          <a:xfrm>
            <a:off x="762001" y="1828800"/>
            <a:ext cx="7924800" cy="3501218"/>
          </a:xfrm>
          <a:prstGeom prst="rect">
            <a:avLst/>
          </a:prstGeom>
          <a:noFill/>
          <a:ln>
            <a:noFill/>
          </a:ln>
        </p:spPr>
      </p:pic>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0" y="533400"/>
            <a:ext cx="4724400" cy="5632311"/>
          </a:xfrm>
          <a:prstGeom prst="rect">
            <a:avLst/>
          </a:prstGeom>
        </p:spPr>
        <p:txBody>
          <a:bodyPr wrap="square">
            <a:spAutoFit/>
          </a:bodyPr>
          <a:lstStyle/>
          <a:p>
            <a:pPr algn="justLow" rtl="1"/>
            <a:r>
              <a:rPr lang="fa-IR" sz="3600" dirty="0" smtClean="0">
                <a:cs typeface="B Yekan" pitchFamily="2" charset="-78"/>
              </a:rPr>
              <a:t>همان طور که در شکل مشاهده می کنید، در سمت راست پیشخوان منوهای دسترسی قرار دارند و هر کدام از آن ها امکانات خاصی را برای مدیر سایت فراهم می کنند که مهم ترین و کاربردی ترین آن ها را در این راهنما توضیح خواهیم داد.</a:t>
            </a:r>
            <a:endParaRPr lang="en-US" sz="3600" dirty="0">
              <a:cs typeface="B Yekan" pitchFamily="2" charset="-78"/>
            </a:endParaRPr>
          </a:p>
        </p:txBody>
      </p:sp>
      <p:pic>
        <p:nvPicPr>
          <p:cNvPr id="2050" name="Picture 2" descr="C:\Users\Mahdi\Desktop\worpress-help\2.PNG"/>
          <p:cNvPicPr>
            <a:picLocks noChangeAspect="1" noChangeArrowheads="1"/>
          </p:cNvPicPr>
          <p:nvPr/>
        </p:nvPicPr>
        <p:blipFill>
          <a:blip r:embed="rId3" cstate="print">
            <a:lum/>
          </a:blip>
          <a:srcRect/>
          <a:stretch>
            <a:fillRect/>
          </a:stretch>
        </p:blipFill>
        <p:spPr bwMode="auto">
          <a:xfrm>
            <a:off x="838200" y="762000"/>
            <a:ext cx="2209800" cy="6014013"/>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609600"/>
            <a:ext cx="8153400" cy="400110"/>
          </a:xfrm>
          <a:prstGeom prst="rect">
            <a:avLst/>
          </a:prstGeom>
        </p:spPr>
        <p:txBody>
          <a:bodyPr wrap="square">
            <a:spAutoFit/>
          </a:bodyPr>
          <a:lstStyle/>
          <a:p>
            <a:pPr algn="r" rtl="1"/>
            <a:r>
              <a:rPr lang="fa-IR" sz="2000" dirty="0" smtClean="0">
                <a:cs typeface="B Yekan" pitchFamily="2" charset="-78"/>
              </a:rPr>
              <a:t>اما اگر اسکرول صفحه پیشخوان را پایین تر بکشید با تصویر زیر مواجه می شوید:</a:t>
            </a:r>
            <a:endParaRPr lang="en-US" sz="2000" dirty="0">
              <a:cs typeface="B Yekan" pitchFamily="2" charset="-78"/>
            </a:endParaRPr>
          </a:p>
        </p:txBody>
      </p:sp>
      <p:pic>
        <p:nvPicPr>
          <p:cNvPr id="3074" name="Picture 2" descr="C:\Users\Mahdi\Desktop\worpress-help\3.PNG"/>
          <p:cNvPicPr>
            <a:picLocks noChangeAspect="1" noChangeArrowheads="1"/>
          </p:cNvPicPr>
          <p:nvPr/>
        </p:nvPicPr>
        <p:blipFill>
          <a:blip r:embed="rId3" cstate="print"/>
          <a:srcRect/>
          <a:stretch>
            <a:fillRect/>
          </a:stretch>
        </p:blipFill>
        <p:spPr bwMode="auto">
          <a:xfrm>
            <a:off x="533400" y="1219200"/>
            <a:ext cx="8077200" cy="4034903"/>
          </a:xfrm>
          <a:prstGeom prst="rect">
            <a:avLst/>
          </a:prstGeom>
          <a:noFill/>
          <a:ln w="12700">
            <a:solidFill>
              <a:schemeClr val="tx1"/>
            </a:solidFill>
          </a:ln>
        </p:spPr>
      </p:pic>
      <p:sp>
        <p:nvSpPr>
          <p:cNvPr id="6" name="Rectangle 5"/>
          <p:cNvSpPr/>
          <p:nvPr/>
        </p:nvSpPr>
        <p:spPr>
          <a:xfrm>
            <a:off x="457200" y="5410200"/>
            <a:ext cx="8229600" cy="1015663"/>
          </a:xfrm>
          <a:prstGeom prst="rect">
            <a:avLst/>
          </a:prstGeom>
        </p:spPr>
        <p:txBody>
          <a:bodyPr wrap="square">
            <a:spAutoFit/>
          </a:bodyPr>
          <a:lstStyle/>
          <a:p>
            <a:pPr algn="justLow" rtl="1"/>
            <a:r>
              <a:rPr lang="fa-IR" sz="2000" dirty="0" smtClean="0">
                <a:cs typeface="B Yekan" pitchFamily="2" charset="-78"/>
              </a:rPr>
              <a:t>این قسمت از صفحه پیشخوان همان طور که در تصویر نمایش داده شده اطلاعات کلی از سایت شما را نمایش می دهد که به پنل های مختلفی تقسیم بندی شده اند که عبارتند از : </a:t>
            </a:r>
            <a:endParaRPr lang="en-US" sz="2000" dirty="0">
              <a:cs typeface="B Yekan" pitchFamily="2" charset="-78"/>
            </a:endParaRPr>
          </a:p>
        </p:txBody>
      </p:sp>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ntagon 1"/>
          <p:cNvSpPr/>
          <p:nvPr/>
        </p:nvSpPr>
        <p:spPr>
          <a:xfrm flipH="1">
            <a:off x="6248400" y="457200"/>
            <a:ext cx="2390550" cy="769441"/>
          </a:xfrm>
          <a:prstGeom prst="homePlate">
            <a:avLst/>
          </a:prstGeom>
        </p:spPr>
        <p:style>
          <a:lnRef idx="3">
            <a:schemeClr val="lt1"/>
          </a:lnRef>
          <a:fillRef idx="1">
            <a:schemeClr val="accent2"/>
          </a:fillRef>
          <a:effectRef idx="1">
            <a:schemeClr val="accent2"/>
          </a:effectRef>
          <a:fontRef idx="minor">
            <a:schemeClr val="lt1"/>
          </a:fontRef>
        </p:style>
        <p:txBody>
          <a:bodyPr wrap="none">
            <a:spAutoFit/>
          </a:bodyPr>
          <a:lstStyle/>
          <a:p>
            <a:pPr algn="r" rtl="1"/>
            <a:r>
              <a:rPr lang="fa-IR" sz="4400" b="1" dirty="0" smtClean="0">
                <a:cs typeface="B Yekan" pitchFamily="2" charset="-78"/>
              </a:rPr>
              <a:t>نوشته ها:</a:t>
            </a:r>
            <a:endParaRPr lang="en-US" sz="4400" b="1" dirty="0">
              <a:cs typeface="B Yekan" pitchFamily="2" charset="-78"/>
            </a:endParaRPr>
          </a:p>
        </p:txBody>
      </p:sp>
      <p:pic>
        <p:nvPicPr>
          <p:cNvPr id="4099" name="Picture 3" descr="C:\Users\Mahdi\Desktop\worpress-help\4.PNG"/>
          <p:cNvPicPr>
            <a:picLocks noChangeAspect="1" noChangeArrowheads="1"/>
          </p:cNvPicPr>
          <p:nvPr/>
        </p:nvPicPr>
        <p:blipFill>
          <a:blip r:embed="rId3" cstate="print"/>
          <a:srcRect/>
          <a:stretch>
            <a:fillRect/>
          </a:stretch>
        </p:blipFill>
        <p:spPr bwMode="auto">
          <a:xfrm>
            <a:off x="2362200" y="1676400"/>
            <a:ext cx="4739640" cy="1676400"/>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5" name="Rectangle 4"/>
          <p:cNvSpPr/>
          <p:nvPr/>
        </p:nvSpPr>
        <p:spPr>
          <a:xfrm>
            <a:off x="2057400" y="3657600"/>
            <a:ext cx="6553200" cy="1569660"/>
          </a:xfrm>
          <a:prstGeom prst="rect">
            <a:avLst/>
          </a:prstGeom>
        </p:spPr>
        <p:txBody>
          <a:bodyPr wrap="square">
            <a:spAutoFit/>
          </a:bodyPr>
          <a:lstStyle/>
          <a:p>
            <a:pPr algn="justLow" rtl="1"/>
            <a:r>
              <a:rPr lang="fa-IR" sz="2400" dirty="0" smtClean="0">
                <a:cs typeface="B Yekan" pitchFamily="2" charset="-78"/>
              </a:rPr>
              <a:t>نوشته ها یکی از مهم ترین بخش های سایت می باشد که قسمت اعظم محتویات یک سایت وردپرسی را برعهده دارد، با بردن نشانگر ماوس بر روی این منو چهار زیرمنوی دیگر ظاهر شده که به توضیح 3 مورد اول می پردازیم:</a:t>
            </a:r>
            <a:endParaRPr lang="en-US" sz="2400" dirty="0">
              <a:cs typeface="B Yekan" pitchFamily="2" charset="-78"/>
            </a:endParaRPr>
          </a:p>
        </p:txBody>
      </p:sp>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71600" y="1167825"/>
            <a:ext cx="7086600" cy="584775"/>
          </a:xfrm>
          <a:prstGeom prst="rect">
            <a:avLst/>
          </a:prstGeom>
        </p:spPr>
        <p:txBody>
          <a:bodyPr wrap="square">
            <a:spAutoFit/>
          </a:bodyPr>
          <a:lstStyle/>
          <a:p>
            <a:pPr algn="just" rtl="1"/>
            <a:r>
              <a:rPr lang="fa-IR" sz="1600" b="1" dirty="0" smtClean="0">
                <a:cs typeface="B Yekan" pitchFamily="2" charset="-78"/>
              </a:rPr>
              <a:t>همان طور که در تصویر می بینید ، این صفحه دارای امکاناتی برای ایجاد دسته ها و ویرایش دسته های موجود دارد.</a:t>
            </a:r>
            <a:endParaRPr lang="en-US" sz="1600" b="1" dirty="0">
              <a:cs typeface="B Yekan" pitchFamily="2" charset="-78"/>
            </a:endParaRPr>
          </a:p>
        </p:txBody>
      </p:sp>
      <p:pic>
        <p:nvPicPr>
          <p:cNvPr id="14338" name="Picture 2" descr="C:\Users\Mahdi\Desktop\worpress-help\13.PNG"/>
          <p:cNvPicPr>
            <a:picLocks noChangeAspect="1" noChangeArrowheads="1"/>
          </p:cNvPicPr>
          <p:nvPr/>
        </p:nvPicPr>
        <p:blipFill>
          <a:blip r:embed="rId3" cstate="print"/>
          <a:stretch>
            <a:fillRect/>
          </a:stretch>
        </p:blipFill>
        <p:spPr bwMode="auto">
          <a:xfrm>
            <a:off x="1021478" y="1753662"/>
            <a:ext cx="7360522" cy="4342338"/>
          </a:xfrm>
          <a:prstGeom prst="rect">
            <a:avLst/>
          </a:prstGeom>
          <a:noFill/>
          <a:ln>
            <a:noFill/>
          </a:ln>
        </p:spPr>
      </p:pic>
      <p:sp>
        <p:nvSpPr>
          <p:cNvPr id="5" name="Pentagon 4"/>
          <p:cNvSpPr/>
          <p:nvPr/>
        </p:nvSpPr>
        <p:spPr>
          <a:xfrm flipH="1">
            <a:off x="6019800" y="381000"/>
            <a:ext cx="2536821" cy="646331"/>
          </a:xfrm>
          <a:prstGeom prst="homePlate">
            <a:avLst/>
          </a:prstGeom>
        </p:spPr>
        <p:style>
          <a:lnRef idx="3">
            <a:schemeClr val="lt1"/>
          </a:lnRef>
          <a:fillRef idx="1">
            <a:schemeClr val="accent2"/>
          </a:fillRef>
          <a:effectRef idx="1">
            <a:schemeClr val="accent2"/>
          </a:effectRef>
          <a:fontRef idx="minor">
            <a:schemeClr val="lt1"/>
          </a:fontRef>
        </p:style>
        <p:txBody>
          <a:bodyPr wrap="none">
            <a:spAutoFit/>
          </a:bodyPr>
          <a:lstStyle/>
          <a:p>
            <a:pPr algn="just" rtl="1"/>
            <a:r>
              <a:rPr lang="fa-IR" sz="3600" b="1" dirty="0" smtClean="0">
                <a:cs typeface="B Yekan" pitchFamily="2" charset="-78"/>
              </a:rPr>
              <a:t>3- دسته ها:</a:t>
            </a:r>
            <a:endParaRPr lang="en-US" sz="3600" b="1" dirty="0">
              <a:cs typeface="B Yekan" pitchFamily="2" charset="-78"/>
            </a:endParaRPr>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Mahdi\Desktop\worpress-help\14.PNG"/>
          <p:cNvPicPr>
            <a:picLocks noChangeAspect="1" noChangeArrowheads="1"/>
          </p:cNvPicPr>
          <p:nvPr/>
        </p:nvPicPr>
        <p:blipFill>
          <a:blip r:embed="rId3" cstate="print"/>
          <a:srcRect/>
          <a:stretch>
            <a:fillRect/>
          </a:stretch>
        </p:blipFill>
        <p:spPr bwMode="auto">
          <a:xfrm>
            <a:off x="3429000" y="762000"/>
            <a:ext cx="2209800" cy="148252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Rectangle 4"/>
          <p:cNvSpPr/>
          <p:nvPr/>
        </p:nvSpPr>
        <p:spPr>
          <a:xfrm>
            <a:off x="914400" y="2286000"/>
            <a:ext cx="7848600" cy="2585323"/>
          </a:xfrm>
          <a:prstGeom prst="rect">
            <a:avLst/>
          </a:prstGeom>
        </p:spPr>
        <p:txBody>
          <a:bodyPr wrap="square">
            <a:spAutoFit/>
          </a:bodyPr>
          <a:lstStyle/>
          <a:p>
            <a:pPr algn="just" rtl="1"/>
            <a:r>
              <a:rPr lang="fa-IR" dirty="0" smtClean="0">
                <a:cs typeface="B Yekan" pitchFamily="2" charset="-78"/>
              </a:rPr>
              <a:t>پیوند ها یکی دیگر از منو های مهم می باشد که توضیح آن خالی از لطف نیست. پیوند ها یا لینک ها به سایت شما کمک می کنند تا زنجیره ارتباط خود را با بقیه سایت هایی که شبیه به سایت شما هستند، حفظ کند. این گونه شما به بازدیدکنندگان سایت اهمیت می دهید و به خواسته های آنها احترام می گذارید تا اگر در سایت شما به آن چیزی که مد نظرشان بود نرسیدند، آن را در سایت های پیشنهادی که شما به آنها می دهید پیدا کنند. علاوه بر این ها یک تعامل دوطرفه (هم از سایت شما و هم از سایت مقابل) می تواند به ارتقا امتیاز شما در سایت های جستجو کمک کند.</a:t>
            </a:r>
          </a:p>
          <a:p>
            <a:pPr algn="just" rtl="1"/>
            <a:r>
              <a:rPr lang="fa-IR" dirty="0" smtClean="0">
                <a:cs typeface="B Yekan" pitchFamily="2" charset="-78"/>
              </a:rPr>
              <a:t>اگر با نشانگر ماوس بر روی آن بروید 3 شاخه دیگر ظاهر شده که در قسمت "همه پیوند ها" می توانید، پیوند های موجود را مشاهده و ویرایش کنید. </a:t>
            </a:r>
            <a:endParaRPr lang="en-US" dirty="0">
              <a:cs typeface="B Yekan" pitchFamily="2" charset="-78"/>
            </a:endParaRPr>
          </a:p>
        </p:txBody>
      </p:sp>
      <p:sp>
        <p:nvSpPr>
          <p:cNvPr id="6" name="TextBox 5"/>
          <p:cNvSpPr txBox="1"/>
          <p:nvPr/>
        </p:nvSpPr>
        <p:spPr>
          <a:xfrm>
            <a:off x="6705600" y="533400"/>
            <a:ext cx="1647032" cy="715089"/>
          </a:xfrm>
          <a:prstGeom prst="roundRect">
            <a:avLst/>
          </a:prstGeom>
        </p:spPr>
        <p:style>
          <a:lnRef idx="3">
            <a:schemeClr val="lt1"/>
          </a:lnRef>
          <a:fillRef idx="1">
            <a:schemeClr val="accent2"/>
          </a:fillRef>
          <a:effectRef idx="1">
            <a:schemeClr val="accent2"/>
          </a:effectRef>
          <a:fontRef idx="minor">
            <a:schemeClr val="lt1"/>
          </a:fontRef>
        </p:style>
        <p:txBody>
          <a:bodyPr wrap="none" rtlCol="0">
            <a:spAutoFit/>
          </a:bodyPr>
          <a:lstStyle/>
          <a:p>
            <a:r>
              <a:rPr lang="fa-IR" sz="3600" b="1" dirty="0" smtClean="0">
                <a:cs typeface="B Yekan" pitchFamily="2" charset="-78"/>
              </a:rPr>
              <a:t>پیوند ها</a:t>
            </a:r>
            <a:endParaRPr lang="en-US" sz="3600" b="1" dirty="0">
              <a:cs typeface="B Yekan" pitchFamily="2" charset="-78"/>
            </a:endParaRPr>
          </a:p>
        </p:txBody>
      </p:sp>
    </p:spTree>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09600" y="1295400"/>
            <a:ext cx="8001000" cy="1200329"/>
          </a:xfrm>
          <a:prstGeom prst="rect">
            <a:avLst/>
          </a:prstGeom>
        </p:spPr>
        <p:txBody>
          <a:bodyPr wrap="square">
            <a:spAutoFit/>
          </a:bodyPr>
          <a:lstStyle/>
          <a:p>
            <a:pPr algn="just" rtl="1"/>
            <a:r>
              <a:rPr lang="fa-IR" dirty="0" smtClean="0">
                <a:cs typeface="B Yekan" pitchFamily="2" charset="-78"/>
              </a:rPr>
              <a:t>برگه ها یکی دیگر از امکانات جالب و مهم وردپرس می باشد. اگر نشانگر ماوس رو روی منوی برگه ها ببرید، "همه برگه ها" و "افزودن برگه" را مشاهده خواهید کرد. در قسمت همه برگه ها ، تمامی برگه های موجود همانند شکل زیر مشاهده خواهد شد. که شما می توانید به انتخاب خود آنها را ویرایش یا حذف کنید.</a:t>
            </a:r>
            <a:endParaRPr lang="en-US" dirty="0">
              <a:cs typeface="B Yekan" pitchFamily="2" charset="-78"/>
            </a:endParaRPr>
          </a:p>
        </p:txBody>
      </p:sp>
      <p:pic>
        <p:nvPicPr>
          <p:cNvPr id="17410" name="Picture 2" descr="C:\Users\Mahdi\Desktop\worpress-help\16.PNG"/>
          <p:cNvPicPr>
            <a:picLocks noChangeAspect="1" noChangeArrowheads="1"/>
          </p:cNvPicPr>
          <p:nvPr/>
        </p:nvPicPr>
        <p:blipFill>
          <a:blip r:embed="rId3" cstate="print"/>
          <a:srcRect/>
          <a:stretch>
            <a:fillRect/>
          </a:stretch>
        </p:blipFill>
        <p:spPr bwMode="auto">
          <a:xfrm>
            <a:off x="304799" y="2514600"/>
            <a:ext cx="8530271" cy="3429000"/>
          </a:xfrm>
          <a:prstGeom prst="rect">
            <a:avLst/>
          </a:prstGeom>
          <a:noFill/>
        </p:spPr>
      </p:pic>
      <p:sp>
        <p:nvSpPr>
          <p:cNvPr id="6" name="TextBox 5"/>
          <p:cNvSpPr txBox="1"/>
          <p:nvPr/>
        </p:nvSpPr>
        <p:spPr>
          <a:xfrm>
            <a:off x="7010400" y="533400"/>
            <a:ext cx="1495997" cy="715089"/>
          </a:xfrm>
          <a:prstGeom prst="roundRect">
            <a:avLst/>
          </a:prstGeom>
        </p:spPr>
        <p:style>
          <a:lnRef idx="3">
            <a:schemeClr val="lt1"/>
          </a:lnRef>
          <a:fillRef idx="1">
            <a:schemeClr val="accent2"/>
          </a:fillRef>
          <a:effectRef idx="1">
            <a:schemeClr val="accent2"/>
          </a:effectRef>
          <a:fontRef idx="minor">
            <a:schemeClr val="lt1"/>
          </a:fontRef>
        </p:style>
        <p:txBody>
          <a:bodyPr wrap="none" rtlCol="0">
            <a:spAutoFit/>
          </a:bodyPr>
          <a:lstStyle/>
          <a:p>
            <a:r>
              <a:rPr lang="fa-IR" sz="3600" b="1" dirty="0" smtClean="0">
                <a:cs typeface="B Yekan" pitchFamily="2" charset="-78"/>
              </a:rPr>
              <a:t>برگه ها</a:t>
            </a:r>
            <a:endParaRPr lang="en-US" sz="3600" b="1" dirty="0">
              <a:cs typeface="B Yekan" pitchFamily="2" charset="-78"/>
            </a:endParaRPr>
          </a:p>
        </p:txBody>
      </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1219200"/>
            <a:ext cx="7924800" cy="1754326"/>
          </a:xfrm>
          <a:prstGeom prst="rect">
            <a:avLst/>
          </a:prstGeom>
        </p:spPr>
        <p:txBody>
          <a:bodyPr wrap="square">
            <a:spAutoFit/>
          </a:bodyPr>
          <a:lstStyle/>
          <a:p>
            <a:pPr algn="just" rtl="1"/>
            <a:r>
              <a:rPr lang="fa-IR" dirty="0" smtClean="0">
                <a:cs typeface="B Yekan" pitchFamily="2" charset="-78"/>
              </a:rPr>
              <a:t>در صفحه دیدگاه ها ، شما می توانید آخرین نظرات ارسال شده در سایت را مشاهده کنید، در صورت نیاز آنها را ویرایش کنید، و یا به نظرات پاسخ دهید. می توانید نظرات نامناسب را به زباله دان منتقل کنید یا آن ها را به عنوان «جفنگ» تیک بزنید. پاسخ به نظرات و استفاده از کلمات کلیدی مناسب در پاسخ ها می تواند کمک  بسزایی در بهینه سازی سایت برای موتورهای جستجو داشته باشد. در نظر داشته باشید که حتما نظرات بی ربط و تبلیغاتی را حذف کنید تا به این بهینه سازی لطمه وارد نشود.</a:t>
            </a:r>
            <a:endParaRPr lang="en-US" dirty="0">
              <a:cs typeface="B Yekan" pitchFamily="2" charset="-78"/>
            </a:endParaRPr>
          </a:p>
        </p:txBody>
      </p:sp>
      <p:pic>
        <p:nvPicPr>
          <p:cNvPr id="6146" name="Picture 2" descr="F:\worpress-help\images\32.PNG"/>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381000" y="3048000"/>
            <a:ext cx="8229600" cy="2972694"/>
          </a:xfrm>
          <a:prstGeom prst="rect">
            <a:avLst/>
          </a:prstGeom>
          <a:noFill/>
          <a:ln>
            <a:noFill/>
          </a:ln>
          <a:extLst>
            <a:ext uri="{909E8E84-426E-40DD-AFC4-6F175D3DCCD1}">
              <a14:hiddenFill xmlns="" xmlns:a14="http://schemas.microsoft.com/office/drawing/2010/main">
                <a:solidFill>
                  <a:srgbClr val="FFFFFF"/>
                </a:solidFill>
              </a14:hiddenFill>
            </a:ext>
          </a:extLst>
        </p:spPr>
      </p:pic>
      <p:sp>
        <p:nvSpPr>
          <p:cNvPr id="6" name="TextBox 5"/>
          <p:cNvSpPr txBox="1"/>
          <p:nvPr/>
        </p:nvSpPr>
        <p:spPr>
          <a:xfrm>
            <a:off x="6629400" y="381000"/>
            <a:ext cx="1853494" cy="715089"/>
          </a:xfrm>
          <a:prstGeom prst="roundRect">
            <a:avLst/>
          </a:prstGeom>
        </p:spPr>
        <p:style>
          <a:lnRef idx="3">
            <a:schemeClr val="lt1"/>
          </a:lnRef>
          <a:fillRef idx="1">
            <a:schemeClr val="accent2"/>
          </a:fillRef>
          <a:effectRef idx="1">
            <a:schemeClr val="accent2"/>
          </a:effectRef>
          <a:fontRef idx="minor">
            <a:schemeClr val="lt1"/>
          </a:fontRef>
        </p:style>
        <p:txBody>
          <a:bodyPr wrap="none" rtlCol="0">
            <a:spAutoFit/>
          </a:bodyPr>
          <a:lstStyle/>
          <a:p>
            <a:pPr algn="just" rtl="1"/>
            <a:r>
              <a:rPr lang="fa-IR" sz="3600" b="1" dirty="0" smtClean="0">
                <a:cs typeface="B Yekan" pitchFamily="2" charset="-78"/>
              </a:rPr>
              <a:t>دیدگاه ها</a:t>
            </a:r>
            <a:endParaRPr lang="en-US" sz="3600" dirty="0">
              <a:cs typeface="B Yekan" pitchFamily="2" charset="-78"/>
            </a:endParaRPr>
          </a:p>
        </p:txBody>
      </p:sp>
    </p:spTree>
    <p:extLst>
      <p:ext uri="{BB962C8B-B14F-4D97-AF65-F5344CB8AC3E}">
        <p14:creationId xmlns="" xmlns:p14="http://schemas.microsoft.com/office/powerpoint/2010/main" val="4242416773"/>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TS010385378">
  <a:themeElements>
    <a:clrScheme name="Custom 1">
      <a:dk1>
        <a:sysClr val="windowText" lastClr="000000"/>
      </a:dk1>
      <a:lt1>
        <a:sysClr val="window" lastClr="FFFFFF"/>
      </a:lt1>
      <a:dk2>
        <a:srgbClr val="666666"/>
      </a:dk2>
      <a:lt2>
        <a:srgbClr val="D2D2D2"/>
      </a:lt2>
      <a:accent1>
        <a:srgbClr val="4556F3"/>
      </a:accent1>
      <a:accent2>
        <a:srgbClr val="8590F7"/>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406B6EB-8CCB-429C-9D3B-EA09378A397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TS010385378</Template>
  <TotalTime>277</TotalTime>
  <Words>1096</Words>
  <Application>Microsoft Office PowerPoint</Application>
  <PresentationFormat>On-screen Show (4:3)</PresentationFormat>
  <Paragraphs>58</Paragraphs>
  <Slides>14</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B Yekan</vt:lpstr>
      <vt:lpstr>[z] Arista Light</vt:lpstr>
      <vt:lpstr>ذ غ</vt:lpstr>
      <vt:lpstr>Wingdings</vt:lpstr>
      <vt:lpstr>TS010385378</vt:lpstr>
      <vt:lpstr>راهنمای سریع وردپرس</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راهنمای سریع وردپرس</dc:title>
  <dc:creator>Memento Mori</dc:creator>
  <cp:lastModifiedBy>poorali</cp:lastModifiedBy>
  <cp:revision>36</cp:revision>
  <dcterms:created xsi:type="dcterms:W3CDTF">2012-05-20T12:15:43Z</dcterms:created>
  <dcterms:modified xsi:type="dcterms:W3CDTF">2013-10-30T04:43:19Z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TC103853789990</vt:lpwstr>
  </property>
</Properties>
</file>