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281" r:id="rId2"/>
    <p:sldId id="256" r:id="rId3"/>
    <p:sldId id="268" r:id="rId4"/>
    <p:sldId id="269" r:id="rId5"/>
    <p:sldId id="275" r:id="rId6"/>
    <p:sldId id="274" r:id="rId7"/>
    <p:sldId id="270" r:id="rId8"/>
    <p:sldId id="271" r:id="rId9"/>
    <p:sldId id="273" r:id="rId10"/>
    <p:sldId id="277" r:id="rId11"/>
    <p:sldId id="276" r:id="rId12"/>
    <p:sldId id="278" r:id="rId13"/>
    <p:sldId id="279" r:id="rId14"/>
    <p:sldId id="282" r:id="rId15"/>
    <p:sldId id="280" r:id="rId16"/>
  </p:sldIdLst>
  <p:sldSz cx="9144000" cy="6858000" type="screen4x3"/>
  <p:notesSz cx="7010400" cy="9296400"/>
  <p:embeddedFontLst>
    <p:embeddedFont>
      <p:font typeface="B Sina" pitchFamily="2" charset="-78"/>
      <p:bold r:id="rId19"/>
    </p:embeddedFont>
    <p:embeddedFont>
      <p:font typeface="B Nazanin" pitchFamily="2" charset="-78"/>
      <p:regular r:id="rId20"/>
      <p:bold r:id="rId21"/>
    </p:embeddedFont>
    <p:embeddedFont>
      <p:font typeface="Calibri" pitchFamily="34" charset="0"/>
      <p:regular r:id="rId22"/>
      <p:bold r:id="rId23"/>
      <p:italic r:id="rId24"/>
      <p:boldItalic r:id="rId25"/>
    </p:embeddedFont>
  </p:embeddedFontLst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3611"/>
    <a:srgbClr val="A44114"/>
    <a:srgbClr val="F3B99F"/>
    <a:srgbClr val="B94917"/>
    <a:srgbClr val="FF6600"/>
    <a:srgbClr val="000066"/>
    <a:srgbClr val="00002C"/>
    <a:srgbClr val="C4E7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66" autoAdjust="0"/>
    <p:restoredTop sz="97155" autoAdjust="0"/>
  </p:normalViewPr>
  <p:slideViewPr>
    <p:cSldViewPr>
      <p:cViewPr varScale="1">
        <p:scale>
          <a:sx n="69" d="100"/>
          <a:sy n="69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B84160-575C-42BA-A149-0B32DF790F1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FCC361-41C0-4536-AE02-285233D2E695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b="1" dirty="0" smtClean="0">
              <a:cs typeface="B Nazanin" pitchFamily="2" charset="-78"/>
            </a:rPr>
            <a:t>پیاده سازی</a:t>
          </a:r>
          <a:endParaRPr lang="en-US" b="1" dirty="0">
            <a:cs typeface="B Nazanin" pitchFamily="2" charset="-78"/>
          </a:endParaRPr>
        </a:p>
      </dgm:t>
    </dgm:pt>
    <dgm:pt modelId="{DB8855F1-D85E-4040-B0D4-ECE6570137C8}" type="parTrans" cxnId="{1DF6F643-5A98-4463-B10C-37DDC103770B}">
      <dgm:prSet/>
      <dgm:spPr/>
      <dgm:t>
        <a:bodyPr/>
        <a:lstStyle/>
        <a:p>
          <a:endParaRPr lang="en-US"/>
        </a:p>
      </dgm:t>
    </dgm:pt>
    <dgm:pt modelId="{61F174BB-5ADB-45C9-B711-DCCF562D2A75}" type="sibTrans" cxnId="{1DF6F643-5A98-4463-B10C-37DDC103770B}">
      <dgm:prSet/>
      <dgm:spPr/>
      <dgm:t>
        <a:bodyPr/>
        <a:lstStyle/>
        <a:p>
          <a:endParaRPr lang="en-US"/>
        </a:p>
      </dgm:t>
    </dgm:pt>
    <dgm:pt modelId="{B0F89EAD-3659-44DC-A1C9-61413C535552}">
      <dgm:prSet phldrT="[Text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dirty="0" smtClean="0">
              <a:cs typeface="B Nazanin" pitchFamily="2" charset="-78"/>
            </a:rPr>
            <a:t>دانش کافی</a:t>
          </a:r>
          <a:endParaRPr lang="en-US" dirty="0">
            <a:cs typeface="B Nazanin" pitchFamily="2" charset="-78"/>
          </a:endParaRPr>
        </a:p>
      </dgm:t>
    </dgm:pt>
    <dgm:pt modelId="{B6C42344-26A1-4B14-AE23-D193EDA59ED5}" type="parTrans" cxnId="{EF7A4ACC-24B0-4AAA-9870-6938F8F5B348}">
      <dgm:prSet/>
      <dgm:spPr/>
      <dgm:t>
        <a:bodyPr/>
        <a:lstStyle/>
        <a:p>
          <a:endParaRPr lang="en-US"/>
        </a:p>
      </dgm:t>
    </dgm:pt>
    <dgm:pt modelId="{B30D926B-7C14-4615-A6E6-214F608116B1}" type="sibTrans" cxnId="{EF7A4ACC-24B0-4AAA-9870-6938F8F5B348}">
      <dgm:prSet/>
      <dgm:spPr/>
      <dgm:t>
        <a:bodyPr/>
        <a:lstStyle/>
        <a:p>
          <a:endParaRPr lang="en-US"/>
        </a:p>
      </dgm:t>
    </dgm:pt>
    <dgm:pt modelId="{EF499614-2653-4C8F-B49A-EFDDB1039925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dirty="0" smtClean="0">
              <a:cs typeface="B Nazanin" pitchFamily="2" charset="-78"/>
            </a:rPr>
            <a:t>دانش ناکافی</a:t>
          </a:r>
          <a:endParaRPr lang="en-US" dirty="0">
            <a:cs typeface="B Nazanin" pitchFamily="2" charset="-78"/>
          </a:endParaRPr>
        </a:p>
      </dgm:t>
    </dgm:pt>
    <dgm:pt modelId="{A74E70DB-1142-450B-AC5B-EBD34C59A1B1}" type="parTrans" cxnId="{A8FEC686-E06F-443E-B823-C9F92E0B1C71}">
      <dgm:prSet/>
      <dgm:spPr/>
      <dgm:t>
        <a:bodyPr/>
        <a:lstStyle/>
        <a:p>
          <a:endParaRPr lang="en-US"/>
        </a:p>
      </dgm:t>
    </dgm:pt>
    <dgm:pt modelId="{06255C42-3434-4720-8430-D73D338575B1}" type="sibTrans" cxnId="{A8FEC686-E06F-443E-B823-C9F92E0B1C71}">
      <dgm:prSet/>
      <dgm:spPr/>
      <dgm:t>
        <a:bodyPr/>
        <a:lstStyle/>
        <a:p>
          <a:endParaRPr lang="en-US"/>
        </a:p>
      </dgm:t>
    </dgm:pt>
    <dgm:pt modelId="{217CF0FF-805B-4265-A284-B06F9C7C8526}" type="pres">
      <dgm:prSet presAssocID="{83B84160-575C-42BA-A149-0B32DF790F1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9692B1-E486-400C-AB93-9E7AAFC0CBDD}" type="pres">
      <dgm:prSet presAssocID="{F2FCC361-41C0-4536-AE02-285233D2E695}" presName="centerShape" presStyleLbl="node0" presStyleIdx="0" presStyleCnt="1"/>
      <dgm:spPr/>
      <dgm:t>
        <a:bodyPr/>
        <a:lstStyle/>
        <a:p>
          <a:endParaRPr lang="en-US"/>
        </a:p>
      </dgm:t>
    </dgm:pt>
    <dgm:pt modelId="{39AC5DA8-476E-4455-A29F-ADB920B44858}" type="pres">
      <dgm:prSet presAssocID="{B6C42344-26A1-4B14-AE23-D193EDA59ED5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A08E6E5C-0CC3-4BB3-9253-FB7736153FE6}" type="pres">
      <dgm:prSet presAssocID="{B0F89EAD-3659-44DC-A1C9-61413C535552}" presName="node" presStyleLbl="node1" presStyleIdx="0" presStyleCnt="2" custScaleX="1094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A4B7B-5191-463F-A970-3D33D23E6D08}" type="pres">
      <dgm:prSet presAssocID="{A74E70DB-1142-450B-AC5B-EBD34C59A1B1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D506F573-1672-43F6-9E73-6F693C11A7C8}" type="pres">
      <dgm:prSet presAssocID="{EF499614-2653-4C8F-B49A-EFDDB1039925}" presName="node" presStyleLbl="node1" presStyleIdx="1" presStyleCnt="2" custScaleX="1089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73B9F1-BC09-44B4-A267-9642CB2DD70F}" type="presOf" srcId="{B6C42344-26A1-4B14-AE23-D193EDA59ED5}" destId="{39AC5DA8-476E-4455-A29F-ADB920B44858}" srcOrd="0" destOrd="0" presId="urn:microsoft.com/office/officeart/2005/8/layout/radial4"/>
    <dgm:cxn modelId="{644B72F4-82AD-40AF-AE3F-281EE94FEB6A}" type="presOf" srcId="{A74E70DB-1142-450B-AC5B-EBD34C59A1B1}" destId="{499A4B7B-5191-463F-A970-3D33D23E6D08}" srcOrd="0" destOrd="0" presId="urn:microsoft.com/office/officeart/2005/8/layout/radial4"/>
    <dgm:cxn modelId="{A8FEC686-E06F-443E-B823-C9F92E0B1C71}" srcId="{F2FCC361-41C0-4536-AE02-285233D2E695}" destId="{EF499614-2653-4C8F-B49A-EFDDB1039925}" srcOrd="1" destOrd="0" parTransId="{A74E70DB-1142-450B-AC5B-EBD34C59A1B1}" sibTransId="{06255C42-3434-4720-8430-D73D338575B1}"/>
    <dgm:cxn modelId="{1DF6F643-5A98-4463-B10C-37DDC103770B}" srcId="{83B84160-575C-42BA-A149-0B32DF790F19}" destId="{F2FCC361-41C0-4536-AE02-285233D2E695}" srcOrd="0" destOrd="0" parTransId="{DB8855F1-D85E-4040-B0D4-ECE6570137C8}" sibTransId="{61F174BB-5ADB-45C9-B711-DCCF562D2A75}"/>
    <dgm:cxn modelId="{5870E970-D1B4-45B6-A601-1D34DBBBF291}" type="presOf" srcId="{EF499614-2653-4C8F-B49A-EFDDB1039925}" destId="{D506F573-1672-43F6-9E73-6F693C11A7C8}" srcOrd="0" destOrd="0" presId="urn:microsoft.com/office/officeart/2005/8/layout/radial4"/>
    <dgm:cxn modelId="{4B88CE23-2EFF-4CF1-A820-D09D2B90B096}" type="presOf" srcId="{83B84160-575C-42BA-A149-0B32DF790F19}" destId="{217CF0FF-805B-4265-A284-B06F9C7C8526}" srcOrd="0" destOrd="0" presId="urn:microsoft.com/office/officeart/2005/8/layout/radial4"/>
    <dgm:cxn modelId="{6B10AD4B-3E79-42DC-8BD7-A0545BD7BF4D}" type="presOf" srcId="{F2FCC361-41C0-4536-AE02-285233D2E695}" destId="{449692B1-E486-400C-AB93-9E7AAFC0CBDD}" srcOrd="0" destOrd="0" presId="urn:microsoft.com/office/officeart/2005/8/layout/radial4"/>
    <dgm:cxn modelId="{EF7A4ACC-24B0-4AAA-9870-6938F8F5B348}" srcId="{F2FCC361-41C0-4536-AE02-285233D2E695}" destId="{B0F89EAD-3659-44DC-A1C9-61413C535552}" srcOrd="0" destOrd="0" parTransId="{B6C42344-26A1-4B14-AE23-D193EDA59ED5}" sibTransId="{B30D926B-7C14-4615-A6E6-214F608116B1}"/>
    <dgm:cxn modelId="{963566CA-83F6-4D68-8CC8-95C386695034}" type="presOf" srcId="{B0F89EAD-3659-44DC-A1C9-61413C535552}" destId="{A08E6E5C-0CC3-4BB3-9253-FB7736153FE6}" srcOrd="0" destOrd="0" presId="urn:microsoft.com/office/officeart/2005/8/layout/radial4"/>
    <dgm:cxn modelId="{DF4B574B-CA7B-4D6D-9BF5-12C881D6DD91}" type="presParOf" srcId="{217CF0FF-805B-4265-A284-B06F9C7C8526}" destId="{449692B1-E486-400C-AB93-9E7AAFC0CBDD}" srcOrd="0" destOrd="0" presId="urn:microsoft.com/office/officeart/2005/8/layout/radial4"/>
    <dgm:cxn modelId="{17DCD897-E172-44E8-A65B-B5B6D05F09E0}" type="presParOf" srcId="{217CF0FF-805B-4265-A284-B06F9C7C8526}" destId="{39AC5DA8-476E-4455-A29F-ADB920B44858}" srcOrd="1" destOrd="0" presId="urn:microsoft.com/office/officeart/2005/8/layout/radial4"/>
    <dgm:cxn modelId="{46A380EE-C95D-4B61-8B78-09234156612E}" type="presParOf" srcId="{217CF0FF-805B-4265-A284-B06F9C7C8526}" destId="{A08E6E5C-0CC3-4BB3-9253-FB7736153FE6}" srcOrd="2" destOrd="0" presId="urn:microsoft.com/office/officeart/2005/8/layout/radial4"/>
    <dgm:cxn modelId="{39D58E72-9D07-4881-ACA9-C90E5E082FBC}" type="presParOf" srcId="{217CF0FF-805B-4265-A284-B06F9C7C8526}" destId="{499A4B7B-5191-463F-A970-3D33D23E6D08}" srcOrd="3" destOrd="0" presId="urn:microsoft.com/office/officeart/2005/8/layout/radial4"/>
    <dgm:cxn modelId="{232E8E16-BA35-4CB5-B5DD-36E940944388}" type="presParOf" srcId="{217CF0FF-805B-4265-A284-B06F9C7C8526}" destId="{D506F573-1672-43F6-9E73-6F693C11A7C8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1330A05D-474C-425C-A718-1C049E4AF6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82CBC378-644E-4EA9-B97C-D7CBE948A9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69B24E-FD40-4AEE-8EFF-E39D2934665E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defRPr sz="29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39F1900-8DA7-4AE0-91FC-849A784727D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711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711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4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5D9A7-1390-4B0F-A53A-7C00D2F566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228600"/>
            <a:ext cx="2076450" cy="57070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76950" cy="57070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7A03B-9169-42AE-BF8F-AE4D019CF8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4011F-B67D-4CB0-9D37-765E1029D8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8B276-99AE-451E-8784-4C17B0DD88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24000"/>
            <a:ext cx="3619500" cy="4411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3619500" cy="4411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25B4F-73F0-4B70-88AE-3A2FC900677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E13F9-86A2-4B31-8C0A-153D0DD50F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DA376-D15D-4839-A057-01DDB9F9FC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A54BD-1934-492B-BEE8-51C79A00B5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628A8-EF82-41B3-80C5-00248B6080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C8859-020D-44FA-897B-3AE3B22B7A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696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524000"/>
            <a:ext cx="7391400" cy="441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endParaRPr lang="en-US" alt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fld id="{002ECC4B-F767-4127-8CAD-BEBBF8A0C46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0"/>
        </a:spcBef>
        <a:spcAft>
          <a:spcPct val="2500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0"/>
        </a:spcBef>
        <a:spcAft>
          <a:spcPct val="25000"/>
        </a:spcAft>
        <a:buClr>
          <a:schemeClr val="accent1"/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oorali\Desktop\Successful-business-startup-with-low-costs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1467" y="0"/>
            <a:ext cx="9215467" cy="6143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قدم پنجم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472" y="2000240"/>
            <a:ext cx="7391400" cy="4411663"/>
          </a:xfrm>
        </p:spPr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cs typeface="B Nazanin" pitchFamily="2" charset="-78"/>
              </a:rPr>
              <a:t>سی ام اس،</a:t>
            </a:r>
            <a:br>
              <a:rPr lang="fa-IR" sz="2800" dirty="0" smtClean="0">
                <a:cs typeface="B Nazanin" pitchFamily="2" charset="-78"/>
              </a:rPr>
            </a:br>
            <a:r>
              <a:rPr lang="fa-IR" sz="2800" dirty="0" smtClean="0">
                <a:cs typeface="B Nazanin" pitchFamily="2" charset="-78"/>
              </a:rPr>
              <a:t>سیستم مدیریت محتوا</a:t>
            </a:r>
          </a:p>
          <a:p>
            <a:pPr algn="r" rtl="1">
              <a:buFont typeface="Arial" pitchFamily="34" charset="0"/>
              <a:buChar char="•"/>
            </a:pPr>
            <a:endParaRPr lang="en-US" sz="2800" dirty="0" smtClean="0">
              <a:cs typeface="B Nazanin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en-US" sz="2800" dirty="0" smtClean="0">
                <a:cs typeface="B Nazanin" pitchFamily="2" charset="-78"/>
              </a:rPr>
              <a:t>Content</a:t>
            </a:r>
            <a:br>
              <a:rPr lang="en-US" sz="2800" dirty="0" smtClean="0">
                <a:cs typeface="B Nazanin" pitchFamily="2" charset="-78"/>
              </a:rPr>
            </a:br>
            <a:r>
              <a:rPr lang="en-US" sz="2800" dirty="0" smtClean="0">
                <a:cs typeface="B Nazanin" pitchFamily="2" charset="-78"/>
              </a:rPr>
              <a:t>Management</a:t>
            </a:r>
            <a:br>
              <a:rPr lang="en-US" sz="2800" dirty="0" smtClean="0">
                <a:cs typeface="B Nazanin" pitchFamily="2" charset="-78"/>
              </a:rPr>
            </a:br>
            <a:r>
              <a:rPr lang="en-US" sz="2800" dirty="0" smtClean="0">
                <a:cs typeface="B Nazanin" pitchFamily="2" charset="-78"/>
              </a:rPr>
              <a:t>System</a:t>
            </a:r>
          </a:p>
        </p:txBody>
      </p:sp>
      <p:pic>
        <p:nvPicPr>
          <p:cNvPr id="96258" name="Picture 2" descr="C:\Users\poorali\Desktop\usss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4"/>
            <a:ext cx="4216400" cy="3644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وردپرس چیست؟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472" y="2000240"/>
            <a:ext cx="7391400" cy="4411663"/>
          </a:xfrm>
        </p:spPr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آپلود و بارگزاری سایت</a:t>
            </a:r>
            <a:endParaRPr lang="en-US" sz="3200" dirty="0">
              <a:cs typeface="B Nazanin" pitchFamily="2" charset="-78"/>
            </a:endParaRPr>
          </a:p>
        </p:txBody>
      </p:sp>
      <p:pic>
        <p:nvPicPr>
          <p:cNvPr id="95234" name="Picture 2" descr="C:\Users\poorali\Desktop\ur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786058"/>
            <a:ext cx="4762500" cy="2952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وردپرس چه کارهایی انجام میدهد؟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472" y="2000240"/>
            <a:ext cx="7391400" cy="4411663"/>
          </a:xfrm>
        </p:spPr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ایجاد اخبار و مقالات و مطالب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ایجاد صفحات نامحدود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ایجاد کاربران با دسترسی های متفاوت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ایجاد گالری تصاویر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نظرات، پیوندها و ...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فرم تماس، آمار سایت و ...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قالبهای متفاوت با امکانات مختلف</a:t>
            </a:r>
          </a:p>
        </p:txBody>
      </p:sp>
      <p:pic>
        <p:nvPicPr>
          <p:cNvPr id="95234" name="Picture 2" descr="C:\Users\poorali\Desktop\ur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786454"/>
            <a:ext cx="1382671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آیا وردپرس می تواند...؟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472" y="2000240"/>
            <a:ext cx="7391400" cy="4411663"/>
          </a:xfrm>
        </p:spPr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ایجاد فروشگاه و سبد خرید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ایجاد سامانه کاربری و پروفایل اعضا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ایجاد سیستم دانلود و فروش فایل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ایجاد سیستم پرسش و پاسخ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ایجاد شبکه اجتماعی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</a:rPr>
              <a:t>و ...</a:t>
            </a:r>
          </a:p>
        </p:txBody>
      </p:sp>
      <p:pic>
        <p:nvPicPr>
          <p:cNvPr id="95234" name="Picture 2" descr="C:\Users\poorali\Desktop\ur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786454"/>
            <a:ext cx="1382671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76" y="1017601"/>
            <a:ext cx="7391400" cy="4411663"/>
          </a:xfrm>
        </p:spPr>
        <p:txBody>
          <a:bodyPr/>
          <a:lstStyle/>
          <a:p>
            <a:pPr algn="ctr" rtl="1"/>
            <a:r>
              <a:rPr lang="fa-IR" b="1" dirty="0" smtClean="0">
                <a:cs typeface="B Nazanin" pitchFamily="2" charset="-78"/>
              </a:rPr>
              <a:t>سه جایزه به ارزش 345000 تومان</a:t>
            </a:r>
          </a:p>
          <a:p>
            <a:pPr algn="ctr" rtl="1"/>
            <a:r>
              <a:rPr lang="fa-IR" b="1" dirty="0" smtClean="0">
                <a:cs typeface="B Nazanin" pitchFamily="2" charset="-78"/>
              </a:rPr>
              <a:t>شرکت در دوره های آموزشی آرنیکاوب</a:t>
            </a:r>
          </a:p>
          <a:p>
            <a:pPr algn="ctr" rtl="1"/>
            <a:r>
              <a:rPr lang="fa-IR" b="1" dirty="0" smtClean="0">
                <a:cs typeface="B Nazanin" pitchFamily="2" charset="-78"/>
              </a:rPr>
              <a:t>آموزش کامل طراحی سایت با 50% تخفیف</a:t>
            </a:r>
            <a:endParaRPr lang="en-US" b="1" dirty="0">
              <a:cs typeface="B Nazanin" pitchFamily="2" charset="-78"/>
            </a:endParaRPr>
          </a:p>
        </p:txBody>
      </p:sp>
      <p:pic>
        <p:nvPicPr>
          <p:cNvPr id="2050" name="Picture 2" descr="C:\Users\poorali\Desktop\web-design-cours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104" y="3143248"/>
            <a:ext cx="7875424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ارتباط با من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472" y="1874857"/>
            <a:ext cx="7391400" cy="4411663"/>
          </a:xfrm>
        </p:spPr>
        <p:txBody>
          <a:bodyPr/>
          <a:lstStyle/>
          <a:p>
            <a:pPr marL="396000" algn="ctr" rtl="1">
              <a:spcBef>
                <a:spcPts val="2400"/>
              </a:spcBef>
            </a:pP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www.Mpourali.com</a:t>
            </a:r>
          </a:p>
          <a:p>
            <a:pPr marL="396000" algn="ctr" rtl="1">
              <a:spcBef>
                <a:spcPts val="2400"/>
              </a:spcBef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www.arnikaweb.com</a:t>
            </a:r>
          </a:p>
          <a:p>
            <a:pPr marL="396000" algn="ctr" rtl="1">
              <a:spcBef>
                <a:spcPts val="2400"/>
              </a:spcBef>
            </a:pPr>
            <a:r>
              <a:rPr lang="en-US" sz="3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Pourali.m@gmail.com</a:t>
            </a:r>
          </a:p>
          <a:p>
            <a:pPr marL="396000" algn="ctr" rtl="1">
              <a:spcBef>
                <a:spcPts val="240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twitter: @</a:t>
            </a:r>
            <a:r>
              <a:rPr lang="en-US" sz="40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pourali</a:t>
            </a:r>
            <a:endParaRPr lang="en-US" sz="4000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algn="r" rtl="1"/>
            <a:endParaRPr lang="en-US" sz="3200" dirty="0" smtClean="0">
              <a:cs typeface="B Nazanin" pitchFamily="2" charset="-78"/>
            </a:endParaRPr>
          </a:p>
          <a:p>
            <a:pPr algn="r" rtl="1">
              <a:buFont typeface="Arial" pitchFamily="34" charset="0"/>
              <a:buChar char="•"/>
            </a:pPr>
            <a:endParaRPr lang="fa-IR" sz="3200" dirty="0" smtClean="0">
              <a:cs typeface="B Nazanin" pitchFamily="2" charset="-78"/>
            </a:endParaRPr>
          </a:p>
        </p:txBody>
      </p:sp>
      <p:pic>
        <p:nvPicPr>
          <p:cNvPr id="95234" name="Picture 2" descr="C:\Users\poorali\Desktop\ur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786454"/>
            <a:ext cx="1382671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57158" y="1273175"/>
            <a:ext cx="6653242" cy="1470025"/>
          </a:xfrm>
        </p:spPr>
        <p:txBody>
          <a:bodyPr/>
          <a:lstStyle/>
          <a:p>
            <a:r>
              <a:rPr lang="fa-IR" sz="4000" dirty="0" smtClean="0">
                <a:cs typeface="B Sina" pitchFamily="2" charset="-78"/>
              </a:rPr>
              <a:t> اجرای کسب و کار آنلاین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895600"/>
            <a:ext cx="6324600" cy="990600"/>
          </a:xfrm>
        </p:spPr>
        <p:txBody>
          <a:bodyPr/>
          <a:lstStyle/>
          <a:p>
            <a:r>
              <a:rPr lang="fa-IR" dirty="0" smtClean="0">
                <a:cs typeface="B Sina" pitchFamily="2" charset="-78"/>
              </a:rPr>
              <a:t>با حداقل هزینه</a:t>
            </a:r>
            <a:endParaRPr lang="en-US" dirty="0">
              <a:cs typeface="B Sin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مصطفی پورعلی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714488"/>
            <a:ext cx="7391400" cy="4411663"/>
          </a:xfrm>
        </p:spPr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طراح وب از سال 1379</a:t>
            </a:r>
            <a:endParaRPr lang="en-US" dirty="0">
              <a:cs typeface="B Nazanin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راه اندازی بیش از 300 پروژه آنلاین</a:t>
            </a:r>
          </a:p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مربی بخش فنی/طراحی در استارتاپ ویکند اول مشهد</a:t>
            </a:r>
          </a:p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طراح رابط کاربری </a:t>
            </a:r>
            <a:r>
              <a:rPr lang="en-US" dirty="0" smtClean="0">
                <a:cs typeface="B Nazanin" pitchFamily="2" charset="-78"/>
              </a:rPr>
              <a:t>UI</a:t>
            </a:r>
          </a:p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توسعه دهنده سیستم وردپرس</a:t>
            </a:r>
          </a:p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مدیر سایت </a:t>
            </a:r>
            <a:r>
              <a:rPr lang="en-US" dirty="0" smtClean="0">
                <a:cs typeface="B Nazanin" pitchFamily="2" charset="-78"/>
              </a:rPr>
              <a:t>wpfarsi.com</a:t>
            </a:r>
            <a:r>
              <a:rPr lang="fa-IR" dirty="0" smtClean="0">
                <a:cs typeface="B Nazanin" pitchFamily="2" charset="-78"/>
              </a:rPr>
              <a:t> و </a:t>
            </a:r>
            <a:r>
              <a:rPr lang="en-US" dirty="0" smtClean="0">
                <a:cs typeface="B Nazanin" pitchFamily="2" charset="-78"/>
              </a:rPr>
              <a:t>webdanesh.com</a:t>
            </a:r>
          </a:p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مدرس دوره های مختلف آموزش مهارتهای وب</a:t>
            </a:r>
            <a:endParaRPr lang="en-US" dirty="0" smtClean="0">
              <a:cs typeface="B Nazanin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مدیرعامل شرکت آرنیکاوب</a:t>
            </a:r>
            <a:endParaRPr lang="en-US" dirty="0" smtClean="0">
              <a:cs typeface="B Nazanin" pitchFamily="2" charset="-78"/>
            </a:endParaRPr>
          </a:p>
          <a:p>
            <a:pPr algn="r" rtl="1">
              <a:buFont typeface="Arial" pitchFamily="34" charset="0"/>
              <a:buChar char="•"/>
            </a:pP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موضوع	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472" y="2000240"/>
            <a:ext cx="7391400" cy="4411663"/>
          </a:xfrm>
        </p:spPr>
        <p:txBody>
          <a:bodyPr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   چطور می تونیم در طول 1 روز یه سایت کامل رو راه اندازی کنیم؟ بدون اینکه هزینه ای بپردازیم.</a:t>
            </a:r>
          </a:p>
          <a:p>
            <a:pPr algn="r" rtl="1"/>
            <a:endParaRPr lang="fa-IR" sz="3200" dirty="0">
              <a:cs typeface="B Nazanin" pitchFamily="2" charset="-78"/>
            </a:endParaRPr>
          </a:p>
          <a:p>
            <a:pPr algn="r" rtl="1"/>
            <a:r>
              <a:rPr lang="fa-IR" sz="3200" dirty="0" smtClean="0">
                <a:cs typeface="B Nazanin" pitchFamily="2" charset="-78"/>
              </a:rPr>
              <a:t>	آیا این وب سایتی که در یک روز راه اندازی شده، </a:t>
            </a:r>
            <a:br>
              <a:rPr lang="fa-IR" sz="3200" dirty="0" smtClean="0">
                <a:cs typeface="B Nazanin" pitchFamily="2" charset="-78"/>
              </a:rPr>
            </a:br>
            <a:r>
              <a:rPr lang="fa-IR" sz="3200" dirty="0" smtClean="0">
                <a:cs typeface="B Nazanin" pitchFamily="2" charset="-78"/>
              </a:rPr>
              <a:t>می تونه نیازهای ما رو پاسخگو باشه یا خیر؟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مشکل کجاست؟	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472" y="2000240"/>
            <a:ext cx="7391400" cy="4411663"/>
          </a:xfrm>
        </p:spPr>
        <p:txBody>
          <a:bodyPr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   افراد گمان میکنند که راه اندازی یک وب سایت با امکانات معمول هزینه های زیادی در بر دارد و به همین دلیل در بسیاری از گروهها، همین امر موجب عقب ماندن پروژه و یا عدم توانایی در راه اندازی آن می شود.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قدم اول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472" y="2000240"/>
            <a:ext cx="7391400" cy="4411663"/>
          </a:xfrm>
        </p:spPr>
        <p:txBody>
          <a:bodyPr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   گروه باید حداقل یک نفر آشنا به طراحی سایت و مفاهیم اولیه طراحی یه وب سایت رو داشته باشه و ترجیحا با مهارتهای طراحی رابط کاربری، </a:t>
            </a:r>
            <a:r>
              <a:rPr lang="en-US" sz="3200" dirty="0" smtClean="0">
                <a:cs typeface="B Nazanin" pitchFamily="2" charset="-78"/>
              </a:rPr>
              <a:t>HTML</a:t>
            </a:r>
            <a:r>
              <a:rPr lang="fa-IR" sz="3200" dirty="0" smtClean="0">
                <a:cs typeface="B Nazanin" pitchFamily="2" charset="-78"/>
              </a:rPr>
              <a:t> و </a:t>
            </a:r>
            <a:r>
              <a:rPr lang="en-US" sz="3200" dirty="0" smtClean="0">
                <a:cs typeface="B Nazanin" pitchFamily="2" charset="-78"/>
              </a:rPr>
              <a:t>CSS</a:t>
            </a:r>
            <a:r>
              <a:rPr lang="fa-IR" sz="3200" dirty="0" smtClean="0">
                <a:cs typeface="B Nazanin" pitchFamily="2" charset="-78"/>
              </a:rPr>
              <a:t> و همچنین آپلود و راه اندازی یه وب سایت آشنا باشه.</a:t>
            </a:r>
            <a:endParaRPr lang="en-US" sz="32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قدم دوم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714488"/>
            <a:ext cx="7391400" cy="4411663"/>
          </a:xfrm>
        </p:spPr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طراحی</a:t>
            </a:r>
            <a:r>
              <a:rPr lang="en-US" dirty="0">
                <a:cs typeface="B Nazanin" pitchFamily="2" charset="-78"/>
              </a:rPr>
              <a:t/>
            </a:r>
            <a:br>
              <a:rPr lang="en-US" dirty="0">
                <a:cs typeface="B Nazanin" pitchFamily="2" charset="-78"/>
              </a:rPr>
            </a:br>
            <a:r>
              <a:rPr lang="en-US" dirty="0" smtClean="0">
                <a:cs typeface="B Nazanin" pitchFamily="2" charset="-78"/>
              </a:rPr>
              <a:t>Wireframe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93187" name="Picture 3" descr="C:\Users\poorali\Desktop\Image-(3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683638"/>
            <a:ext cx="5000660" cy="566949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358082" y="6478809"/>
            <a:ext cx="2357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a-IR" sz="1400" b="1" dirty="0" smtClean="0">
                <a:cs typeface="B Nazanin" pitchFamily="2" charset="-78"/>
              </a:rPr>
              <a:t>سادگی، قابل پیاده سازی</a:t>
            </a:r>
            <a:endParaRPr lang="en-US" sz="1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قدم سوم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58082" y="6478809"/>
            <a:ext cx="2357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a-IR" sz="1400" b="1" dirty="0" smtClean="0">
                <a:cs typeface="B Nazanin" pitchFamily="2" charset="-78"/>
              </a:rPr>
              <a:t>تبدیل به کد، قالب آماده</a:t>
            </a:r>
            <a:endParaRPr lang="en-US" sz="1400" b="1" dirty="0">
              <a:cs typeface="B Nazanin" pitchFamily="2" charset="-78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642910" y="1397000"/>
          <a:ext cx="7215238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90506" y="71414"/>
            <a:ext cx="7424766" cy="12954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قدم چهارم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714488"/>
            <a:ext cx="7391400" cy="4411663"/>
          </a:xfrm>
        </p:spPr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خرید هاست و دامنه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86776" y="6478809"/>
            <a:ext cx="2357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a-IR" sz="1400" b="1" dirty="0" smtClean="0">
                <a:cs typeface="B Nazanin" pitchFamily="2" charset="-78"/>
              </a:rPr>
              <a:t>هزینه؟</a:t>
            </a:r>
            <a:endParaRPr lang="en-US" sz="1400" b="1" dirty="0">
              <a:cs typeface="B Nazanin" pitchFamily="2" charset="-78"/>
            </a:endParaRPr>
          </a:p>
        </p:txBody>
      </p:sp>
      <p:pic>
        <p:nvPicPr>
          <p:cNvPr id="94210" name="Picture 2" descr="C:\Users\poorali\Desktop\n00001543-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428852"/>
            <a:ext cx="2286016" cy="2286016"/>
          </a:xfrm>
          <a:prstGeom prst="rect">
            <a:avLst/>
          </a:prstGeom>
          <a:noFill/>
        </p:spPr>
      </p:pic>
      <p:pic>
        <p:nvPicPr>
          <p:cNvPr id="94211" name="Picture 3" descr="C:\Users\poorali\Desktop\ujr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4765" y="2428852"/>
            <a:ext cx="3657651" cy="2286032"/>
          </a:xfrm>
          <a:prstGeom prst="rect">
            <a:avLst/>
          </a:prstGeom>
          <a:noFill/>
        </p:spPr>
      </p:pic>
      <p:pic>
        <p:nvPicPr>
          <p:cNvPr id="94212" name="Picture 4" descr="C:\Users\poorali\Desktop\100m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5072074"/>
            <a:ext cx="3340100" cy="92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ales training presentation">
  <a:themeElements>
    <a:clrScheme name="Sales Training_final2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ales Training_final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les Training_final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Training_final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training presentation</Template>
  <TotalTime>835</TotalTime>
  <Words>317</Words>
  <Application>Microsoft Office PowerPoint</Application>
  <PresentationFormat>On-screen Show (4:3)</PresentationFormat>
  <Paragraphs>60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Wingdings</vt:lpstr>
      <vt:lpstr>B Sina</vt:lpstr>
      <vt:lpstr>B Nazanin</vt:lpstr>
      <vt:lpstr>Calibri</vt:lpstr>
      <vt:lpstr>Sales training presentation</vt:lpstr>
      <vt:lpstr>Slide 1</vt:lpstr>
      <vt:lpstr> اجرای کسب و کار آنلاین</vt:lpstr>
      <vt:lpstr>مصطفی پورعلی</vt:lpstr>
      <vt:lpstr>موضوع </vt:lpstr>
      <vt:lpstr>مشکل کجاست؟ </vt:lpstr>
      <vt:lpstr>قدم اول</vt:lpstr>
      <vt:lpstr>قدم دوم</vt:lpstr>
      <vt:lpstr>قدم سوم</vt:lpstr>
      <vt:lpstr>قدم چهارم</vt:lpstr>
      <vt:lpstr>قدم پنجم</vt:lpstr>
      <vt:lpstr>وردپرس چیست؟</vt:lpstr>
      <vt:lpstr>وردپرس چه کارهایی انجام میدهد؟</vt:lpstr>
      <vt:lpstr>آیا وردپرس می تواند...؟</vt:lpstr>
      <vt:lpstr>Slide 14</vt:lpstr>
      <vt:lpstr>ارتباط با من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راه اندازی کسب و کار آنلاین</dc:title>
  <dc:creator>poorali</dc:creator>
  <cp:lastModifiedBy>poorali</cp:lastModifiedBy>
  <cp:revision>38</cp:revision>
  <dcterms:created xsi:type="dcterms:W3CDTF">2013-10-29T14:27:44Z</dcterms:created>
  <dcterms:modified xsi:type="dcterms:W3CDTF">2013-10-30T04:42:47Z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TC012137211033</vt:lpwstr>
  </property>
</Properties>
</file>